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1309350" cx="20104100"/>
  <p:notesSz cx="20104100" cy="1130935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81771b2c_0_5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f81771b2c_0_5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81771b2c_0_7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df81771b2c_0_7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f81771b2c_0_2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df81771b2c_0_20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81771b2c_0_1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f81771b2c_0_10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f81771b2c_0_11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df81771b2c_0_11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f81771b2c_0_1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df81771b2c_0_1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f81771b2c_0_15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df81771b2c_0_15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f81771b2c_0_1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df81771b2c_0_1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f81771b2c_0_19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df81771b2c_0_19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81771b2c_0_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df81771b2c_0_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81771b2c_0_2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df81771b2c_0_2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f81771b2c_0_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df81771b2c_0_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5868025" y="2342317"/>
            <a:ext cx="8368665" cy="183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50">
                <a:solidFill>
                  <a:srgbClr val="F1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5868025" y="2342317"/>
            <a:ext cx="8368665" cy="183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50">
                <a:solidFill>
                  <a:srgbClr val="F1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"/>
            <a:ext cx="20104099" cy="1130679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249" y="1537260"/>
            <a:ext cx="18658205" cy="8260715"/>
          </a:xfrm>
          <a:custGeom>
            <a:rect b="b" l="l" r="r" t="t"/>
            <a:pathLst>
              <a:path extrusionOk="0" h="8260715" w="18658205">
                <a:moveTo>
                  <a:pt x="18657986" y="0"/>
                </a:moveTo>
                <a:lnTo>
                  <a:pt x="0" y="0"/>
                </a:lnTo>
                <a:lnTo>
                  <a:pt x="0" y="8260410"/>
                </a:lnTo>
                <a:lnTo>
                  <a:pt x="18657986" y="8260410"/>
                </a:lnTo>
                <a:lnTo>
                  <a:pt x="186579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36249" y="1537260"/>
            <a:ext cx="18658205" cy="8260715"/>
          </a:xfrm>
          <a:custGeom>
            <a:rect b="b" l="l" r="r" t="t"/>
            <a:pathLst>
              <a:path extrusionOk="0" h="8260715" w="18658205">
                <a:moveTo>
                  <a:pt x="0" y="8260410"/>
                </a:moveTo>
                <a:lnTo>
                  <a:pt x="18657986" y="8260410"/>
                </a:lnTo>
                <a:lnTo>
                  <a:pt x="18657986" y="0"/>
                </a:lnTo>
                <a:lnTo>
                  <a:pt x="0" y="0"/>
                </a:lnTo>
                <a:lnTo>
                  <a:pt x="0" y="8260410"/>
                </a:lnTo>
                <a:close/>
              </a:path>
            </a:pathLst>
          </a:custGeom>
          <a:noFill/>
          <a:ln cap="flat" cmpd="sng" w="62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9144438" y="10779975"/>
            <a:ext cx="119380" cy="1504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9290672" y="10781035"/>
            <a:ext cx="1669414" cy="148590"/>
          </a:xfrm>
          <a:custGeom>
            <a:rect b="b" l="l" r="r" t="t"/>
            <a:pathLst>
              <a:path extrusionOk="0" h="148590" w="1669415">
                <a:moveTo>
                  <a:pt x="158330" y="228"/>
                </a:moveTo>
                <a:lnTo>
                  <a:pt x="125730" y="228"/>
                </a:lnTo>
                <a:lnTo>
                  <a:pt x="79375" y="95237"/>
                </a:lnTo>
                <a:lnTo>
                  <a:pt x="32816" y="228"/>
                </a:lnTo>
                <a:lnTo>
                  <a:pt x="0" y="228"/>
                </a:lnTo>
                <a:lnTo>
                  <a:pt x="0" y="148386"/>
                </a:lnTo>
                <a:lnTo>
                  <a:pt x="26250" y="148386"/>
                </a:lnTo>
                <a:lnTo>
                  <a:pt x="26250" y="42545"/>
                </a:lnTo>
                <a:lnTo>
                  <a:pt x="70053" y="133134"/>
                </a:lnTo>
                <a:lnTo>
                  <a:pt x="88480" y="133134"/>
                </a:lnTo>
                <a:lnTo>
                  <a:pt x="132295" y="42545"/>
                </a:lnTo>
                <a:lnTo>
                  <a:pt x="132499" y="148386"/>
                </a:lnTo>
                <a:lnTo>
                  <a:pt x="158330" y="148386"/>
                </a:lnTo>
                <a:lnTo>
                  <a:pt x="158330" y="228"/>
                </a:lnTo>
                <a:close/>
              </a:path>
              <a:path extrusionOk="0" h="148590" w="1669415">
                <a:moveTo>
                  <a:pt x="335026" y="148386"/>
                </a:moveTo>
                <a:lnTo>
                  <a:pt x="321462" y="117043"/>
                </a:lnTo>
                <a:lnTo>
                  <a:pt x="310934" y="92710"/>
                </a:lnTo>
                <a:lnTo>
                  <a:pt x="283997" y="30492"/>
                </a:lnTo>
                <a:lnTo>
                  <a:pt x="281279" y="24218"/>
                </a:lnTo>
                <a:lnTo>
                  <a:pt x="281279" y="92710"/>
                </a:lnTo>
                <a:lnTo>
                  <a:pt x="229209" y="92710"/>
                </a:lnTo>
                <a:lnTo>
                  <a:pt x="255460" y="30492"/>
                </a:lnTo>
                <a:lnTo>
                  <a:pt x="281279" y="92710"/>
                </a:lnTo>
                <a:lnTo>
                  <a:pt x="281279" y="24218"/>
                </a:lnTo>
                <a:lnTo>
                  <a:pt x="270903" y="228"/>
                </a:lnTo>
                <a:lnTo>
                  <a:pt x="241490" y="228"/>
                </a:lnTo>
                <a:lnTo>
                  <a:pt x="176517" y="148386"/>
                </a:lnTo>
                <a:lnTo>
                  <a:pt x="205930" y="148386"/>
                </a:lnTo>
                <a:lnTo>
                  <a:pt x="219062" y="117043"/>
                </a:lnTo>
                <a:lnTo>
                  <a:pt x="291426" y="117043"/>
                </a:lnTo>
                <a:lnTo>
                  <a:pt x="304558" y="148386"/>
                </a:lnTo>
                <a:lnTo>
                  <a:pt x="335026" y="148386"/>
                </a:lnTo>
                <a:close/>
              </a:path>
              <a:path extrusionOk="0" h="148590" w="1669415">
                <a:moveTo>
                  <a:pt x="478104" y="148386"/>
                </a:moveTo>
                <a:lnTo>
                  <a:pt x="449021" y="104571"/>
                </a:lnTo>
                <a:lnTo>
                  <a:pt x="445503" y="99275"/>
                </a:lnTo>
                <a:lnTo>
                  <a:pt x="458139" y="91655"/>
                </a:lnTo>
                <a:lnTo>
                  <a:pt x="467360" y="80975"/>
                </a:lnTo>
                <a:lnTo>
                  <a:pt x="467842" y="79794"/>
                </a:lnTo>
                <a:lnTo>
                  <a:pt x="473011" y="67437"/>
                </a:lnTo>
                <a:lnTo>
                  <a:pt x="474929" y="51244"/>
                </a:lnTo>
                <a:lnTo>
                  <a:pt x="470916" y="29514"/>
                </a:lnTo>
                <a:lnTo>
                  <a:pt x="467614" y="24993"/>
                </a:lnTo>
                <a:lnTo>
                  <a:pt x="459232" y="13500"/>
                </a:lnTo>
                <a:lnTo>
                  <a:pt x="447827" y="7518"/>
                </a:lnTo>
                <a:lnTo>
                  <a:pt x="447827" y="52082"/>
                </a:lnTo>
                <a:lnTo>
                  <a:pt x="445655" y="64274"/>
                </a:lnTo>
                <a:lnTo>
                  <a:pt x="439267" y="72923"/>
                </a:lnTo>
                <a:lnTo>
                  <a:pt x="428904" y="78092"/>
                </a:lnTo>
                <a:lnTo>
                  <a:pt x="414820" y="79794"/>
                </a:lnTo>
                <a:lnTo>
                  <a:pt x="381381" y="79794"/>
                </a:lnTo>
                <a:lnTo>
                  <a:pt x="381381" y="24993"/>
                </a:lnTo>
                <a:lnTo>
                  <a:pt x="414820" y="24993"/>
                </a:lnTo>
                <a:lnTo>
                  <a:pt x="428904" y="26670"/>
                </a:lnTo>
                <a:lnTo>
                  <a:pt x="439267" y="31711"/>
                </a:lnTo>
                <a:lnTo>
                  <a:pt x="445655" y="40170"/>
                </a:lnTo>
                <a:lnTo>
                  <a:pt x="447827" y="52082"/>
                </a:lnTo>
                <a:lnTo>
                  <a:pt x="447827" y="7518"/>
                </a:lnTo>
                <a:lnTo>
                  <a:pt x="440372" y="3606"/>
                </a:lnTo>
                <a:lnTo>
                  <a:pt x="414820" y="228"/>
                </a:lnTo>
                <a:lnTo>
                  <a:pt x="353021" y="228"/>
                </a:lnTo>
                <a:lnTo>
                  <a:pt x="353021" y="148386"/>
                </a:lnTo>
                <a:lnTo>
                  <a:pt x="381381" y="148386"/>
                </a:lnTo>
                <a:lnTo>
                  <a:pt x="381381" y="104775"/>
                </a:lnTo>
                <a:lnTo>
                  <a:pt x="418414" y="104775"/>
                </a:lnTo>
                <a:lnTo>
                  <a:pt x="420116" y="104571"/>
                </a:lnTo>
                <a:lnTo>
                  <a:pt x="445719" y="148386"/>
                </a:lnTo>
                <a:lnTo>
                  <a:pt x="478104" y="148386"/>
                </a:lnTo>
                <a:close/>
              </a:path>
              <a:path extrusionOk="0" h="148590" w="1669415">
                <a:moveTo>
                  <a:pt x="610374" y="469"/>
                </a:moveTo>
                <a:lnTo>
                  <a:pt x="489521" y="469"/>
                </a:lnTo>
                <a:lnTo>
                  <a:pt x="489521" y="25869"/>
                </a:lnTo>
                <a:lnTo>
                  <a:pt x="535660" y="25869"/>
                </a:lnTo>
                <a:lnTo>
                  <a:pt x="535660" y="147789"/>
                </a:lnTo>
                <a:lnTo>
                  <a:pt x="564235" y="147789"/>
                </a:lnTo>
                <a:lnTo>
                  <a:pt x="564235" y="25869"/>
                </a:lnTo>
                <a:lnTo>
                  <a:pt x="610374" y="25869"/>
                </a:lnTo>
                <a:lnTo>
                  <a:pt x="610374" y="469"/>
                </a:lnTo>
                <a:close/>
              </a:path>
              <a:path extrusionOk="0" h="148590" w="1669415">
                <a:moveTo>
                  <a:pt x="761288" y="106680"/>
                </a:moveTo>
                <a:lnTo>
                  <a:pt x="731862" y="69215"/>
                </a:lnTo>
                <a:lnTo>
                  <a:pt x="742188" y="64350"/>
                </a:lnTo>
                <a:lnTo>
                  <a:pt x="749973" y="57162"/>
                </a:lnTo>
                <a:lnTo>
                  <a:pt x="755078" y="47942"/>
                </a:lnTo>
                <a:lnTo>
                  <a:pt x="756831" y="37465"/>
                </a:lnTo>
                <a:lnTo>
                  <a:pt x="756437" y="35979"/>
                </a:lnTo>
                <a:lnTo>
                  <a:pt x="752678" y="22059"/>
                </a:lnTo>
                <a:lnTo>
                  <a:pt x="740829" y="10248"/>
                </a:lnTo>
                <a:lnTo>
                  <a:pt x="722274" y="2679"/>
                </a:lnTo>
                <a:lnTo>
                  <a:pt x="710272" y="1358"/>
                </a:lnTo>
                <a:lnTo>
                  <a:pt x="710272" y="93992"/>
                </a:lnTo>
                <a:lnTo>
                  <a:pt x="710272" y="107734"/>
                </a:lnTo>
                <a:lnTo>
                  <a:pt x="704342" y="112382"/>
                </a:lnTo>
                <a:lnTo>
                  <a:pt x="671753" y="112382"/>
                </a:lnTo>
                <a:lnTo>
                  <a:pt x="671753" y="89750"/>
                </a:lnTo>
                <a:lnTo>
                  <a:pt x="704342" y="89750"/>
                </a:lnTo>
                <a:lnTo>
                  <a:pt x="710272" y="93992"/>
                </a:lnTo>
                <a:lnTo>
                  <a:pt x="710272" y="1358"/>
                </a:lnTo>
                <a:lnTo>
                  <a:pt x="706462" y="939"/>
                </a:lnTo>
                <a:lnTo>
                  <a:pt x="706462" y="40017"/>
                </a:lnTo>
                <a:lnTo>
                  <a:pt x="706462" y="52933"/>
                </a:lnTo>
                <a:lnTo>
                  <a:pt x="702017" y="57162"/>
                </a:lnTo>
                <a:lnTo>
                  <a:pt x="671753" y="57162"/>
                </a:lnTo>
                <a:lnTo>
                  <a:pt x="671753" y="35979"/>
                </a:lnTo>
                <a:lnTo>
                  <a:pt x="702017" y="35979"/>
                </a:lnTo>
                <a:lnTo>
                  <a:pt x="706462" y="40017"/>
                </a:lnTo>
                <a:lnTo>
                  <a:pt x="706462" y="939"/>
                </a:lnTo>
                <a:lnTo>
                  <a:pt x="697992" y="0"/>
                </a:lnTo>
                <a:lnTo>
                  <a:pt x="622858" y="0"/>
                </a:lnTo>
                <a:lnTo>
                  <a:pt x="622858" y="148386"/>
                </a:lnTo>
                <a:lnTo>
                  <a:pt x="701586" y="148386"/>
                </a:lnTo>
                <a:lnTo>
                  <a:pt x="726186" y="145440"/>
                </a:lnTo>
                <a:lnTo>
                  <a:pt x="745007" y="137058"/>
                </a:lnTo>
                <a:lnTo>
                  <a:pt x="757047" y="123913"/>
                </a:lnTo>
                <a:lnTo>
                  <a:pt x="759879" y="112382"/>
                </a:lnTo>
                <a:lnTo>
                  <a:pt x="761288" y="106680"/>
                </a:lnTo>
                <a:close/>
              </a:path>
              <a:path extrusionOk="0" h="148590" w="1669415">
                <a:moveTo>
                  <a:pt x="916825" y="148374"/>
                </a:moveTo>
                <a:lnTo>
                  <a:pt x="893521" y="109855"/>
                </a:lnTo>
                <a:lnTo>
                  <a:pt x="887628" y="100114"/>
                </a:lnTo>
                <a:lnTo>
                  <a:pt x="897724" y="91884"/>
                </a:lnTo>
                <a:lnTo>
                  <a:pt x="905078" y="81229"/>
                </a:lnTo>
                <a:lnTo>
                  <a:pt x="908075" y="72605"/>
                </a:lnTo>
                <a:lnTo>
                  <a:pt x="909586" y="68275"/>
                </a:lnTo>
                <a:lnTo>
                  <a:pt x="911110" y="53136"/>
                </a:lnTo>
                <a:lnTo>
                  <a:pt x="908138" y="37261"/>
                </a:lnTo>
                <a:lnTo>
                  <a:pt x="906881" y="30543"/>
                </a:lnTo>
                <a:lnTo>
                  <a:pt x="894549" y="13868"/>
                </a:lnTo>
                <a:lnTo>
                  <a:pt x="874687" y="3543"/>
                </a:lnTo>
                <a:lnTo>
                  <a:pt x="864552" y="2222"/>
                </a:lnTo>
                <a:lnTo>
                  <a:pt x="864552" y="43611"/>
                </a:lnTo>
                <a:lnTo>
                  <a:pt x="864552" y="66052"/>
                </a:lnTo>
                <a:lnTo>
                  <a:pt x="858431" y="72605"/>
                </a:lnTo>
                <a:lnTo>
                  <a:pt x="825195" y="72605"/>
                </a:lnTo>
                <a:lnTo>
                  <a:pt x="825195" y="37261"/>
                </a:lnTo>
                <a:lnTo>
                  <a:pt x="858431" y="37261"/>
                </a:lnTo>
                <a:lnTo>
                  <a:pt x="864552" y="43611"/>
                </a:lnTo>
                <a:lnTo>
                  <a:pt x="864552" y="2222"/>
                </a:lnTo>
                <a:lnTo>
                  <a:pt x="847826" y="12"/>
                </a:lnTo>
                <a:lnTo>
                  <a:pt x="776084" y="12"/>
                </a:lnTo>
                <a:lnTo>
                  <a:pt x="776084" y="148374"/>
                </a:lnTo>
                <a:lnTo>
                  <a:pt x="825195" y="148374"/>
                </a:lnTo>
                <a:lnTo>
                  <a:pt x="825195" y="109855"/>
                </a:lnTo>
                <a:lnTo>
                  <a:pt x="843597" y="109855"/>
                </a:lnTo>
                <a:lnTo>
                  <a:pt x="861377" y="148374"/>
                </a:lnTo>
                <a:lnTo>
                  <a:pt x="916825" y="148374"/>
                </a:lnTo>
                <a:close/>
              </a:path>
              <a:path extrusionOk="0" h="148590" w="1669415">
                <a:moveTo>
                  <a:pt x="1056932" y="110959"/>
                </a:moveTo>
                <a:lnTo>
                  <a:pt x="978623" y="110959"/>
                </a:lnTo>
                <a:lnTo>
                  <a:pt x="978623" y="93179"/>
                </a:lnTo>
                <a:lnTo>
                  <a:pt x="1048029" y="93179"/>
                </a:lnTo>
                <a:lnTo>
                  <a:pt x="1048029" y="55079"/>
                </a:lnTo>
                <a:lnTo>
                  <a:pt x="978623" y="55079"/>
                </a:lnTo>
                <a:lnTo>
                  <a:pt x="978623" y="37299"/>
                </a:lnTo>
                <a:lnTo>
                  <a:pt x="1055027" y="37299"/>
                </a:lnTo>
                <a:lnTo>
                  <a:pt x="1055027" y="469"/>
                </a:lnTo>
                <a:lnTo>
                  <a:pt x="929525" y="469"/>
                </a:lnTo>
                <a:lnTo>
                  <a:pt x="929525" y="37299"/>
                </a:lnTo>
                <a:lnTo>
                  <a:pt x="929525" y="55079"/>
                </a:lnTo>
                <a:lnTo>
                  <a:pt x="929525" y="93179"/>
                </a:lnTo>
                <a:lnTo>
                  <a:pt x="929525" y="110959"/>
                </a:lnTo>
                <a:lnTo>
                  <a:pt x="929525" y="147789"/>
                </a:lnTo>
                <a:lnTo>
                  <a:pt x="1056932" y="147789"/>
                </a:lnTo>
                <a:lnTo>
                  <a:pt x="1056932" y="110959"/>
                </a:lnTo>
                <a:close/>
              </a:path>
              <a:path extrusionOk="0" h="148590" w="1669415">
                <a:moveTo>
                  <a:pt x="1202944" y="110959"/>
                </a:moveTo>
                <a:lnTo>
                  <a:pt x="1124648" y="110959"/>
                </a:lnTo>
                <a:lnTo>
                  <a:pt x="1124648" y="93179"/>
                </a:lnTo>
                <a:lnTo>
                  <a:pt x="1194066" y="93179"/>
                </a:lnTo>
                <a:lnTo>
                  <a:pt x="1194066" y="55079"/>
                </a:lnTo>
                <a:lnTo>
                  <a:pt x="1124648" y="55079"/>
                </a:lnTo>
                <a:lnTo>
                  <a:pt x="1124648" y="37299"/>
                </a:lnTo>
                <a:lnTo>
                  <a:pt x="1201051" y="37299"/>
                </a:lnTo>
                <a:lnTo>
                  <a:pt x="1201051" y="469"/>
                </a:lnTo>
                <a:lnTo>
                  <a:pt x="1075550" y="469"/>
                </a:lnTo>
                <a:lnTo>
                  <a:pt x="1075550" y="37299"/>
                </a:lnTo>
                <a:lnTo>
                  <a:pt x="1075550" y="55079"/>
                </a:lnTo>
                <a:lnTo>
                  <a:pt x="1075550" y="93179"/>
                </a:lnTo>
                <a:lnTo>
                  <a:pt x="1075550" y="110959"/>
                </a:lnTo>
                <a:lnTo>
                  <a:pt x="1075550" y="147789"/>
                </a:lnTo>
                <a:lnTo>
                  <a:pt x="1202944" y="147789"/>
                </a:lnTo>
                <a:lnTo>
                  <a:pt x="1202944" y="110959"/>
                </a:lnTo>
                <a:close/>
              </a:path>
              <a:path extrusionOk="0" h="148590" w="1669415">
                <a:moveTo>
                  <a:pt x="1368450" y="74079"/>
                </a:moveTo>
                <a:lnTo>
                  <a:pt x="1362735" y="43484"/>
                </a:lnTo>
                <a:lnTo>
                  <a:pt x="1358988" y="38112"/>
                </a:lnTo>
                <a:lnTo>
                  <a:pt x="1346466" y="20142"/>
                </a:lnTo>
                <a:lnTo>
                  <a:pt x="1321041" y="5232"/>
                </a:lnTo>
                <a:lnTo>
                  <a:pt x="1318298" y="4800"/>
                </a:lnTo>
                <a:lnTo>
                  <a:pt x="1318298" y="74510"/>
                </a:lnTo>
                <a:lnTo>
                  <a:pt x="1316228" y="89293"/>
                </a:lnTo>
                <a:lnTo>
                  <a:pt x="1310360" y="100571"/>
                </a:lnTo>
                <a:lnTo>
                  <a:pt x="1301153" y="107759"/>
                </a:lnTo>
                <a:lnTo>
                  <a:pt x="1289088" y="110286"/>
                </a:lnTo>
                <a:lnTo>
                  <a:pt x="1270673" y="110286"/>
                </a:lnTo>
                <a:lnTo>
                  <a:pt x="1270673" y="38112"/>
                </a:lnTo>
                <a:lnTo>
                  <a:pt x="1286751" y="38112"/>
                </a:lnTo>
                <a:lnTo>
                  <a:pt x="1299718" y="40703"/>
                </a:lnTo>
                <a:lnTo>
                  <a:pt x="1309674" y="48056"/>
                </a:lnTo>
                <a:lnTo>
                  <a:pt x="1316050" y="59537"/>
                </a:lnTo>
                <a:lnTo>
                  <a:pt x="1318298" y="74510"/>
                </a:lnTo>
                <a:lnTo>
                  <a:pt x="1318298" y="4800"/>
                </a:lnTo>
                <a:lnTo>
                  <a:pt x="1287818" y="0"/>
                </a:lnTo>
                <a:lnTo>
                  <a:pt x="1221587" y="0"/>
                </a:lnTo>
                <a:lnTo>
                  <a:pt x="1221587" y="148386"/>
                </a:lnTo>
                <a:lnTo>
                  <a:pt x="1285913" y="148386"/>
                </a:lnTo>
                <a:lnTo>
                  <a:pt x="1319974" y="143116"/>
                </a:lnTo>
                <a:lnTo>
                  <a:pt x="1345996" y="128143"/>
                </a:lnTo>
                <a:lnTo>
                  <a:pt x="1358658" y="110286"/>
                </a:lnTo>
                <a:lnTo>
                  <a:pt x="1362608" y="104711"/>
                </a:lnTo>
                <a:lnTo>
                  <a:pt x="1368450" y="74079"/>
                </a:lnTo>
                <a:close/>
              </a:path>
              <a:path extrusionOk="0" h="148590" w="1669415">
                <a:moveTo>
                  <a:pt x="1509598" y="110959"/>
                </a:moveTo>
                <a:lnTo>
                  <a:pt x="1431315" y="110959"/>
                </a:lnTo>
                <a:lnTo>
                  <a:pt x="1431315" y="93179"/>
                </a:lnTo>
                <a:lnTo>
                  <a:pt x="1500720" y="93179"/>
                </a:lnTo>
                <a:lnTo>
                  <a:pt x="1500720" y="55079"/>
                </a:lnTo>
                <a:lnTo>
                  <a:pt x="1431315" y="55079"/>
                </a:lnTo>
                <a:lnTo>
                  <a:pt x="1431315" y="37299"/>
                </a:lnTo>
                <a:lnTo>
                  <a:pt x="1507705" y="37299"/>
                </a:lnTo>
                <a:lnTo>
                  <a:pt x="1507705" y="469"/>
                </a:lnTo>
                <a:lnTo>
                  <a:pt x="1382204" y="469"/>
                </a:lnTo>
                <a:lnTo>
                  <a:pt x="1382204" y="37299"/>
                </a:lnTo>
                <a:lnTo>
                  <a:pt x="1382204" y="55079"/>
                </a:lnTo>
                <a:lnTo>
                  <a:pt x="1382204" y="93179"/>
                </a:lnTo>
                <a:lnTo>
                  <a:pt x="1382204" y="110959"/>
                </a:lnTo>
                <a:lnTo>
                  <a:pt x="1382204" y="147789"/>
                </a:lnTo>
                <a:lnTo>
                  <a:pt x="1509598" y="147789"/>
                </a:lnTo>
                <a:lnTo>
                  <a:pt x="1509598" y="110959"/>
                </a:lnTo>
                <a:close/>
              </a:path>
              <a:path extrusionOk="0" h="148590" w="1669415">
                <a:moveTo>
                  <a:pt x="1668983" y="148374"/>
                </a:moveTo>
                <a:lnTo>
                  <a:pt x="1645666" y="109855"/>
                </a:lnTo>
                <a:lnTo>
                  <a:pt x="1639773" y="100114"/>
                </a:lnTo>
                <a:lnTo>
                  <a:pt x="1649882" y="91884"/>
                </a:lnTo>
                <a:lnTo>
                  <a:pt x="1657235" y="81229"/>
                </a:lnTo>
                <a:lnTo>
                  <a:pt x="1660232" y="72605"/>
                </a:lnTo>
                <a:lnTo>
                  <a:pt x="1661744" y="68275"/>
                </a:lnTo>
                <a:lnTo>
                  <a:pt x="1663268" y="53136"/>
                </a:lnTo>
                <a:lnTo>
                  <a:pt x="1660296" y="37261"/>
                </a:lnTo>
                <a:lnTo>
                  <a:pt x="1659039" y="30543"/>
                </a:lnTo>
                <a:lnTo>
                  <a:pt x="1646707" y="13868"/>
                </a:lnTo>
                <a:lnTo>
                  <a:pt x="1626831" y="3543"/>
                </a:lnTo>
                <a:lnTo>
                  <a:pt x="1616710" y="2222"/>
                </a:lnTo>
                <a:lnTo>
                  <a:pt x="1616710" y="43611"/>
                </a:lnTo>
                <a:lnTo>
                  <a:pt x="1616710" y="66052"/>
                </a:lnTo>
                <a:lnTo>
                  <a:pt x="1610575" y="72605"/>
                </a:lnTo>
                <a:lnTo>
                  <a:pt x="1577340" y="72605"/>
                </a:lnTo>
                <a:lnTo>
                  <a:pt x="1577340" y="37261"/>
                </a:lnTo>
                <a:lnTo>
                  <a:pt x="1610575" y="37261"/>
                </a:lnTo>
                <a:lnTo>
                  <a:pt x="1616710" y="43611"/>
                </a:lnTo>
                <a:lnTo>
                  <a:pt x="1616710" y="2222"/>
                </a:lnTo>
                <a:lnTo>
                  <a:pt x="1599984" y="12"/>
                </a:lnTo>
                <a:lnTo>
                  <a:pt x="1528241" y="12"/>
                </a:lnTo>
                <a:lnTo>
                  <a:pt x="1528241" y="148374"/>
                </a:lnTo>
                <a:lnTo>
                  <a:pt x="1577340" y="148374"/>
                </a:lnTo>
                <a:lnTo>
                  <a:pt x="1577340" y="109855"/>
                </a:lnTo>
                <a:lnTo>
                  <a:pt x="1595742" y="109855"/>
                </a:lnTo>
                <a:lnTo>
                  <a:pt x="1613522" y="148374"/>
                </a:lnTo>
                <a:lnTo>
                  <a:pt x="1668983" y="148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9811711" y="10196373"/>
            <a:ext cx="480680" cy="481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840085" y="3614605"/>
            <a:ext cx="2175510" cy="0"/>
          </a:xfrm>
          <a:custGeom>
            <a:rect b="b" l="l" r="r" t="t"/>
            <a:pathLst>
              <a:path extrusionOk="0" h="120000" w="2175509">
                <a:moveTo>
                  <a:pt x="0" y="0"/>
                </a:moveTo>
                <a:lnTo>
                  <a:pt x="2174987" y="0"/>
                </a:lnTo>
              </a:path>
            </a:pathLst>
          </a:custGeom>
          <a:noFill/>
          <a:ln cap="flat" cmpd="sng" w="62825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5868025" y="2342317"/>
            <a:ext cx="8368665" cy="183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50">
                <a:solidFill>
                  <a:srgbClr val="F1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12"/>
            <a:ext cx="20104099" cy="1130679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3753611"/>
            <a:ext cx="20104100" cy="7555230"/>
          </a:xfrm>
          <a:custGeom>
            <a:rect b="b" l="l" r="r" t="t"/>
            <a:pathLst>
              <a:path extrusionOk="0" h="7555230" w="20104100">
                <a:moveTo>
                  <a:pt x="20104099" y="0"/>
                </a:moveTo>
                <a:lnTo>
                  <a:pt x="0" y="0"/>
                </a:lnTo>
                <a:lnTo>
                  <a:pt x="0" y="7554944"/>
                </a:lnTo>
                <a:lnTo>
                  <a:pt x="20104099" y="755494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9144438" y="10779973"/>
            <a:ext cx="119368" cy="1504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9290685" y="10781049"/>
            <a:ext cx="1669414" cy="148590"/>
          </a:xfrm>
          <a:custGeom>
            <a:rect b="b" l="l" r="r" t="t"/>
            <a:pathLst>
              <a:path extrusionOk="0" h="148590" w="1669415">
                <a:moveTo>
                  <a:pt x="158305" y="215"/>
                </a:moveTo>
                <a:lnTo>
                  <a:pt x="125717" y="215"/>
                </a:lnTo>
                <a:lnTo>
                  <a:pt x="79362" y="95224"/>
                </a:lnTo>
                <a:lnTo>
                  <a:pt x="32791" y="215"/>
                </a:lnTo>
                <a:lnTo>
                  <a:pt x="0" y="215"/>
                </a:lnTo>
                <a:lnTo>
                  <a:pt x="0" y="148361"/>
                </a:lnTo>
                <a:lnTo>
                  <a:pt x="26250" y="148361"/>
                </a:lnTo>
                <a:lnTo>
                  <a:pt x="26250" y="42532"/>
                </a:lnTo>
                <a:lnTo>
                  <a:pt x="70053" y="133121"/>
                </a:lnTo>
                <a:lnTo>
                  <a:pt x="88468" y="133121"/>
                </a:lnTo>
                <a:lnTo>
                  <a:pt x="132270" y="42532"/>
                </a:lnTo>
                <a:lnTo>
                  <a:pt x="132486" y="148361"/>
                </a:lnTo>
                <a:lnTo>
                  <a:pt x="158305" y="148361"/>
                </a:lnTo>
                <a:lnTo>
                  <a:pt x="158305" y="215"/>
                </a:lnTo>
                <a:close/>
              </a:path>
              <a:path extrusionOk="0" h="148590" w="1669415">
                <a:moveTo>
                  <a:pt x="335013" y="148374"/>
                </a:moveTo>
                <a:lnTo>
                  <a:pt x="321462" y="117043"/>
                </a:lnTo>
                <a:lnTo>
                  <a:pt x="310921" y="92710"/>
                </a:lnTo>
                <a:lnTo>
                  <a:pt x="283997" y="30480"/>
                </a:lnTo>
                <a:lnTo>
                  <a:pt x="281254" y="24155"/>
                </a:lnTo>
                <a:lnTo>
                  <a:pt x="281254" y="92710"/>
                </a:lnTo>
                <a:lnTo>
                  <a:pt x="229184" y="92710"/>
                </a:lnTo>
                <a:lnTo>
                  <a:pt x="255435" y="30480"/>
                </a:lnTo>
                <a:lnTo>
                  <a:pt x="281254" y="92710"/>
                </a:lnTo>
                <a:lnTo>
                  <a:pt x="281254" y="24155"/>
                </a:lnTo>
                <a:lnTo>
                  <a:pt x="270891" y="215"/>
                </a:lnTo>
                <a:lnTo>
                  <a:pt x="241477" y="215"/>
                </a:lnTo>
                <a:lnTo>
                  <a:pt x="176491" y="148374"/>
                </a:lnTo>
                <a:lnTo>
                  <a:pt x="205917" y="148374"/>
                </a:lnTo>
                <a:lnTo>
                  <a:pt x="219036" y="117043"/>
                </a:lnTo>
                <a:lnTo>
                  <a:pt x="291426" y="117043"/>
                </a:lnTo>
                <a:lnTo>
                  <a:pt x="304558" y="148374"/>
                </a:lnTo>
                <a:lnTo>
                  <a:pt x="335013" y="148374"/>
                </a:lnTo>
                <a:close/>
              </a:path>
              <a:path extrusionOk="0" h="148590" w="1669415">
                <a:moveTo>
                  <a:pt x="478078" y="148361"/>
                </a:moveTo>
                <a:lnTo>
                  <a:pt x="449008" y="104559"/>
                </a:lnTo>
                <a:lnTo>
                  <a:pt x="445490" y="99263"/>
                </a:lnTo>
                <a:lnTo>
                  <a:pt x="458127" y="91630"/>
                </a:lnTo>
                <a:lnTo>
                  <a:pt x="467347" y="80949"/>
                </a:lnTo>
                <a:lnTo>
                  <a:pt x="467829" y="79781"/>
                </a:lnTo>
                <a:lnTo>
                  <a:pt x="472998" y="67411"/>
                </a:lnTo>
                <a:lnTo>
                  <a:pt x="474916" y="51219"/>
                </a:lnTo>
                <a:lnTo>
                  <a:pt x="470903" y="29502"/>
                </a:lnTo>
                <a:lnTo>
                  <a:pt x="467601" y="24980"/>
                </a:lnTo>
                <a:lnTo>
                  <a:pt x="459219" y="13500"/>
                </a:lnTo>
                <a:lnTo>
                  <a:pt x="447814" y="7518"/>
                </a:lnTo>
                <a:lnTo>
                  <a:pt x="447814" y="52070"/>
                </a:lnTo>
                <a:lnTo>
                  <a:pt x="445643" y="64249"/>
                </a:lnTo>
                <a:lnTo>
                  <a:pt x="439254" y="72910"/>
                </a:lnTo>
                <a:lnTo>
                  <a:pt x="428891" y="78066"/>
                </a:lnTo>
                <a:lnTo>
                  <a:pt x="414794" y="79781"/>
                </a:lnTo>
                <a:lnTo>
                  <a:pt x="381368" y="79781"/>
                </a:lnTo>
                <a:lnTo>
                  <a:pt x="381368" y="24980"/>
                </a:lnTo>
                <a:lnTo>
                  <a:pt x="414794" y="24980"/>
                </a:lnTo>
                <a:lnTo>
                  <a:pt x="428891" y="26644"/>
                </a:lnTo>
                <a:lnTo>
                  <a:pt x="439254" y="31699"/>
                </a:lnTo>
                <a:lnTo>
                  <a:pt x="445643" y="40157"/>
                </a:lnTo>
                <a:lnTo>
                  <a:pt x="447814" y="52070"/>
                </a:lnTo>
                <a:lnTo>
                  <a:pt x="447814" y="7518"/>
                </a:lnTo>
                <a:lnTo>
                  <a:pt x="440359" y="3594"/>
                </a:lnTo>
                <a:lnTo>
                  <a:pt x="414794" y="215"/>
                </a:lnTo>
                <a:lnTo>
                  <a:pt x="353009" y="215"/>
                </a:lnTo>
                <a:lnTo>
                  <a:pt x="353009" y="148361"/>
                </a:lnTo>
                <a:lnTo>
                  <a:pt x="381368" y="148361"/>
                </a:lnTo>
                <a:lnTo>
                  <a:pt x="381368" y="104762"/>
                </a:lnTo>
                <a:lnTo>
                  <a:pt x="418401" y="104762"/>
                </a:lnTo>
                <a:lnTo>
                  <a:pt x="420090" y="104559"/>
                </a:lnTo>
                <a:lnTo>
                  <a:pt x="445706" y="148361"/>
                </a:lnTo>
                <a:lnTo>
                  <a:pt x="478078" y="148361"/>
                </a:lnTo>
                <a:close/>
              </a:path>
              <a:path extrusionOk="0" h="148590" w="1669415">
                <a:moveTo>
                  <a:pt x="610362" y="457"/>
                </a:moveTo>
                <a:lnTo>
                  <a:pt x="489508" y="457"/>
                </a:lnTo>
                <a:lnTo>
                  <a:pt x="489508" y="25857"/>
                </a:lnTo>
                <a:lnTo>
                  <a:pt x="535647" y="25857"/>
                </a:lnTo>
                <a:lnTo>
                  <a:pt x="535647" y="147777"/>
                </a:lnTo>
                <a:lnTo>
                  <a:pt x="564222" y="147777"/>
                </a:lnTo>
                <a:lnTo>
                  <a:pt x="564222" y="25857"/>
                </a:lnTo>
                <a:lnTo>
                  <a:pt x="610362" y="25857"/>
                </a:lnTo>
                <a:lnTo>
                  <a:pt x="610362" y="457"/>
                </a:lnTo>
                <a:close/>
              </a:path>
              <a:path extrusionOk="0" h="148590" w="1669415">
                <a:moveTo>
                  <a:pt x="761263" y="106667"/>
                </a:moveTo>
                <a:lnTo>
                  <a:pt x="731850" y="69215"/>
                </a:lnTo>
                <a:lnTo>
                  <a:pt x="742188" y="64338"/>
                </a:lnTo>
                <a:lnTo>
                  <a:pt x="749960" y="57150"/>
                </a:lnTo>
                <a:lnTo>
                  <a:pt x="755065" y="47929"/>
                </a:lnTo>
                <a:lnTo>
                  <a:pt x="756818" y="37452"/>
                </a:lnTo>
                <a:lnTo>
                  <a:pt x="756412" y="35979"/>
                </a:lnTo>
                <a:lnTo>
                  <a:pt x="752652" y="22059"/>
                </a:lnTo>
                <a:lnTo>
                  <a:pt x="740816" y="10236"/>
                </a:lnTo>
                <a:lnTo>
                  <a:pt x="722261" y="2667"/>
                </a:lnTo>
                <a:lnTo>
                  <a:pt x="710247" y="1358"/>
                </a:lnTo>
                <a:lnTo>
                  <a:pt x="710247" y="93980"/>
                </a:lnTo>
                <a:lnTo>
                  <a:pt x="710247" y="107721"/>
                </a:lnTo>
                <a:lnTo>
                  <a:pt x="704316" y="112382"/>
                </a:lnTo>
                <a:lnTo>
                  <a:pt x="671741" y="112382"/>
                </a:lnTo>
                <a:lnTo>
                  <a:pt x="671741" y="89738"/>
                </a:lnTo>
                <a:lnTo>
                  <a:pt x="704316" y="89738"/>
                </a:lnTo>
                <a:lnTo>
                  <a:pt x="710247" y="93980"/>
                </a:lnTo>
                <a:lnTo>
                  <a:pt x="710247" y="1358"/>
                </a:lnTo>
                <a:lnTo>
                  <a:pt x="706450" y="939"/>
                </a:lnTo>
                <a:lnTo>
                  <a:pt x="706450" y="40005"/>
                </a:lnTo>
                <a:lnTo>
                  <a:pt x="706450" y="52908"/>
                </a:lnTo>
                <a:lnTo>
                  <a:pt x="702005" y="57150"/>
                </a:lnTo>
                <a:lnTo>
                  <a:pt x="671741" y="57150"/>
                </a:lnTo>
                <a:lnTo>
                  <a:pt x="671741" y="35979"/>
                </a:lnTo>
                <a:lnTo>
                  <a:pt x="702005" y="35979"/>
                </a:lnTo>
                <a:lnTo>
                  <a:pt x="706450" y="40005"/>
                </a:lnTo>
                <a:lnTo>
                  <a:pt x="706450" y="939"/>
                </a:lnTo>
                <a:lnTo>
                  <a:pt x="697979" y="0"/>
                </a:lnTo>
                <a:lnTo>
                  <a:pt x="622846" y="0"/>
                </a:lnTo>
                <a:lnTo>
                  <a:pt x="622846" y="148374"/>
                </a:lnTo>
                <a:lnTo>
                  <a:pt x="701586" y="148374"/>
                </a:lnTo>
                <a:lnTo>
                  <a:pt x="726173" y="145427"/>
                </a:lnTo>
                <a:lnTo>
                  <a:pt x="744994" y="137045"/>
                </a:lnTo>
                <a:lnTo>
                  <a:pt x="757034" y="123901"/>
                </a:lnTo>
                <a:lnTo>
                  <a:pt x="759853" y="112382"/>
                </a:lnTo>
                <a:lnTo>
                  <a:pt x="761263" y="106667"/>
                </a:lnTo>
                <a:close/>
              </a:path>
              <a:path extrusionOk="0" h="148590" w="1669415">
                <a:moveTo>
                  <a:pt x="916813" y="148361"/>
                </a:moveTo>
                <a:lnTo>
                  <a:pt x="893508" y="109842"/>
                </a:lnTo>
                <a:lnTo>
                  <a:pt x="887615" y="100101"/>
                </a:lnTo>
                <a:lnTo>
                  <a:pt x="897712" y="91871"/>
                </a:lnTo>
                <a:lnTo>
                  <a:pt x="905065" y="81216"/>
                </a:lnTo>
                <a:lnTo>
                  <a:pt x="908062" y="72593"/>
                </a:lnTo>
                <a:lnTo>
                  <a:pt x="909574" y="68262"/>
                </a:lnTo>
                <a:lnTo>
                  <a:pt x="911098" y="53124"/>
                </a:lnTo>
                <a:lnTo>
                  <a:pt x="908126" y="37249"/>
                </a:lnTo>
                <a:lnTo>
                  <a:pt x="906868" y="30530"/>
                </a:lnTo>
                <a:lnTo>
                  <a:pt x="894537" y="13868"/>
                </a:lnTo>
                <a:lnTo>
                  <a:pt x="874674" y="3543"/>
                </a:lnTo>
                <a:lnTo>
                  <a:pt x="864539" y="2209"/>
                </a:lnTo>
                <a:lnTo>
                  <a:pt x="864539" y="43599"/>
                </a:lnTo>
                <a:lnTo>
                  <a:pt x="864539" y="66040"/>
                </a:lnTo>
                <a:lnTo>
                  <a:pt x="858418" y="72593"/>
                </a:lnTo>
                <a:lnTo>
                  <a:pt x="825182" y="72593"/>
                </a:lnTo>
                <a:lnTo>
                  <a:pt x="825182" y="37249"/>
                </a:lnTo>
                <a:lnTo>
                  <a:pt x="858418" y="37249"/>
                </a:lnTo>
                <a:lnTo>
                  <a:pt x="864539" y="43599"/>
                </a:lnTo>
                <a:lnTo>
                  <a:pt x="864539" y="2209"/>
                </a:lnTo>
                <a:lnTo>
                  <a:pt x="847813" y="0"/>
                </a:lnTo>
                <a:lnTo>
                  <a:pt x="776071" y="0"/>
                </a:lnTo>
                <a:lnTo>
                  <a:pt x="776071" y="148361"/>
                </a:lnTo>
                <a:lnTo>
                  <a:pt x="825182" y="148361"/>
                </a:lnTo>
                <a:lnTo>
                  <a:pt x="825182" y="109842"/>
                </a:lnTo>
                <a:lnTo>
                  <a:pt x="843584" y="109842"/>
                </a:lnTo>
                <a:lnTo>
                  <a:pt x="861364" y="148361"/>
                </a:lnTo>
                <a:lnTo>
                  <a:pt x="916813" y="148361"/>
                </a:lnTo>
                <a:close/>
              </a:path>
              <a:path extrusionOk="0" h="148590" w="1669415">
                <a:moveTo>
                  <a:pt x="1056919" y="110947"/>
                </a:moveTo>
                <a:lnTo>
                  <a:pt x="978611" y="110947"/>
                </a:lnTo>
                <a:lnTo>
                  <a:pt x="978611" y="93167"/>
                </a:lnTo>
                <a:lnTo>
                  <a:pt x="1048016" y="93167"/>
                </a:lnTo>
                <a:lnTo>
                  <a:pt x="1048016" y="55067"/>
                </a:lnTo>
                <a:lnTo>
                  <a:pt x="978611" y="55067"/>
                </a:lnTo>
                <a:lnTo>
                  <a:pt x="978611" y="37287"/>
                </a:lnTo>
                <a:lnTo>
                  <a:pt x="1055014" y="37287"/>
                </a:lnTo>
                <a:lnTo>
                  <a:pt x="1055014" y="457"/>
                </a:lnTo>
                <a:lnTo>
                  <a:pt x="929513" y="457"/>
                </a:lnTo>
                <a:lnTo>
                  <a:pt x="929513" y="37287"/>
                </a:lnTo>
                <a:lnTo>
                  <a:pt x="929513" y="55067"/>
                </a:lnTo>
                <a:lnTo>
                  <a:pt x="929513" y="93167"/>
                </a:lnTo>
                <a:lnTo>
                  <a:pt x="929513" y="110947"/>
                </a:lnTo>
                <a:lnTo>
                  <a:pt x="929513" y="147777"/>
                </a:lnTo>
                <a:lnTo>
                  <a:pt x="1056919" y="147777"/>
                </a:lnTo>
                <a:lnTo>
                  <a:pt x="1056919" y="110947"/>
                </a:lnTo>
                <a:close/>
              </a:path>
              <a:path extrusionOk="0" h="148590" w="1669415">
                <a:moveTo>
                  <a:pt x="1202931" y="110947"/>
                </a:moveTo>
                <a:lnTo>
                  <a:pt x="1124648" y="110947"/>
                </a:lnTo>
                <a:lnTo>
                  <a:pt x="1124648" y="93167"/>
                </a:lnTo>
                <a:lnTo>
                  <a:pt x="1194054" y="93167"/>
                </a:lnTo>
                <a:lnTo>
                  <a:pt x="1194054" y="55067"/>
                </a:lnTo>
                <a:lnTo>
                  <a:pt x="1124648" y="55067"/>
                </a:lnTo>
                <a:lnTo>
                  <a:pt x="1124648" y="37287"/>
                </a:lnTo>
                <a:lnTo>
                  <a:pt x="1201039" y="37287"/>
                </a:lnTo>
                <a:lnTo>
                  <a:pt x="1201039" y="457"/>
                </a:lnTo>
                <a:lnTo>
                  <a:pt x="1075537" y="457"/>
                </a:lnTo>
                <a:lnTo>
                  <a:pt x="1075537" y="37287"/>
                </a:lnTo>
                <a:lnTo>
                  <a:pt x="1075537" y="55067"/>
                </a:lnTo>
                <a:lnTo>
                  <a:pt x="1075537" y="93167"/>
                </a:lnTo>
                <a:lnTo>
                  <a:pt x="1075537" y="110947"/>
                </a:lnTo>
                <a:lnTo>
                  <a:pt x="1075537" y="147777"/>
                </a:lnTo>
                <a:lnTo>
                  <a:pt x="1202931" y="147777"/>
                </a:lnTo>
                <a:lnTo>
                  <a:pt x="1202931" y="110947"/>
                </a:lnTo>
                <a:close/>
              </a:path>
              <a:path extrusionOk="0" h="148590" w="1669415">
                <a:moveTo>
                  <a:pt x="1368437" y="74079"/>
                </a:moveTo>
                <a:lnTo>
                  <a:pt x="1362722" y="43484"/>
                </a:lnTo>
                <a:lnTo>
                  <a:pt x="1358963" y="38100"/>
                </a:lnTo>
                <a:lnTo>
                  <a:pt x="1346454" y="20129"/>
                </a:lnTo>
                <a:lnTo>
                  <a:pt x="1321028" y="5232"/>
                </a:lnTo>
                <a:lnTo>
                  <a:pt x="1318285" y="4800"/>
                </a:lnTo>
                <a:lnTo>
                  <a:pt x="1318285" y="74498"/>
                </a:lnTo>
                <a:lnTo>
                  <a:pt x="1316215" y="89281"/>
                </a:lnTo>
                <a:lnTo>
                  <a:pt x="1310347" y="100558"/>
                </a:lnTo>
                <a:lnTo>
                  <a:pt x="1301140" y="107746"/>
                </a:lnTo>
                <a:lnTo>
                  <a:pt x="1289075" y="110274"/>
                </a:lnTo>
                <a:lnTo>
                  <a:pt x="1270660" y="110274"/>
                </a:lnTo>
                <a:lnTo>
                  <a:pt x="1270660" y="38100"/>
                </a:lnTo>
                <a:lnTo>
                  <a:pt x="1286738" y="38100"/>
                </a:lnTo>
                <a:lnTo>
                  <a:pt x="1299705" y="40690"/>
                </a:lnTo>
                <a:lnTo>
                  <a:pt x="1309662" y="48044"/>
                </a:lnTo>
                <a:lnTo>
                  <a:pt x="1316037" y="59524"/>
                </a:lnTo>
                <a:lnTo>
                  <a:pt x="1318285" y="74498"/>
                </a:lnTo>
                <a:lnTo>
                  <a:pt x="1318285" y="4800"/>
                </a:lnTo>
                <a:lnTo>
                  <a:pt x="1287805" y="0"/>
                </a:lnTo>
                <a:lnTo>
                  <a:pt x="1221574" y="0"/>
                </a:lnTo>
                <a:lnTo>
                  <a:pt x="1221574" y="148361"/>
                </a:lnTo>
                <a:lnTo>
                  <a:pt x="1285900" y="148361"/>
                </a:lnTo>
                <a:lnTo>
                  <a:pt x="1319961" y="143103"/>
                </a:lnTo>
                <a:lnTo>
                  <a:pt x="1345984" y="128130"/>
                </a:lnTo>
                <a:lnTo>
                  <a:pt x="1358658" y="110274"/>
                </a:lnTo>
                <a:lnTo>
                  <a:pt x="1362595" y="104711"/>
                </a:lnTo>
                <a:lnTo>
                  <a:pt x="1368437" y="74079"/>
                </a:lnTo>
                <a:close/>
              </a:path>
              <a:path extrusionOk="0" h="148590" w="1669415">
                <a:moveTo>
                  <a:pt x="1509585" y="110947"/>
                </a:moveTo>
                <a:lnTo>
                  <a:pt x="1431302" y="110947"/>
                </a:lnTo>
                <a:lnTo>
                  <a:pt x="1431302" y="93167"/>
                </a:lnTo>
                <a:lnTo>
                  <a:pt x="1500708" y="93167"/>
                </a:lnTo>
                <a:lnTo>
                  <a:pt x="1500708" y="55067"/>
                </a:lnTo>
                <a:lnTo>
                  <a:pt x="1431302" y="55067"/>
                </a:lnTo>
                <a:lnTo>
                  <a:pt x="1431302" y="37287"/>
                </a:lnTo>
                <a:lnTo>
                  <a:pt x="1507693" y="37287"/>
                </a:lnTo>
                <a:lnTo>
                  <a:pt x="1507693" y="457"/>
                </a:lnTo>
                <a:lnTo>
                  <a:pt x="1382191" y="457"/>
                </a:lnTo>
                <a:lnTo>
                  <a:pt x="1382191" y="37287"/>
                </a:lnTo>
                <a:lnTo>
                  <a:pt x="1382191" y="55067"/>
                </a:lnTo>
                <a:lnTo>
                  <a:pt x="1382191" y="93167"/>
                </a:lnTo>
                <a:lnTo>
                  <a:pt x="1382191" y="110947"/>
                </a:lnTo>
                <a:lnTo>
                  <a:pt x="1382191" y="147777"/>
                </a:lnTo>
                <a:lnTo>
                  <a:pt x="1509585" y="147777"/>
                </a:lnTo>
                <a:lnTo>
                  <a:pt x="1509585" y="110947"/>
                </a:lnTo>
                <a:close/>
              </a:path>
              <a:path extrusionOk="0" h="148590" w="1669415">
                <a:moveTo>
                  <a:pt x="1668970" y="148361"/>
                </a:moveTo>
                <a:lnTo>
                  <a:pt x="1645653" y="109842"/>
                </a:lnTo>
                <a:lnTo>
                  <a:pt x="1639760" y="100101"/>
                </a:lnTo>
                <a:lnTo>
                  <a:pt x="1649869" y="91871"/>
                </a:lnTo>
                <a:lnTo>
                  <a:pt x="1657223" y="81216"/>
                </a:lnTo>
                <a:lnTo>
                  <a:pt x="1660220" y="72593"/>
                </a:lnTo>
                <a:lnTo>
                  <a:pt x="1661731" y="68262"/>
                </a:lnTo>
                <a:lnTo>
                  <a:pt x="1663255" y="53124"/>
                </a:lnTo>
                <a:lnTo>
                  <a:pt x="1660283" y="37249"/>
                </a:lnTo>
                <a:lnTo>
                  <a:pt x="1659026" y="30530"/>
                </a:lnTo>
                <a:lnTo>
                  <a:pt x="1646694" y="13868"/>
                </a:lnTo>
                <a:lnTo>
                  <a:pt x="1626819" y="3543"/>
                </a:lnTo>
                <a:lnTo>
                  <a:pt x="1616697" y="2209"/>
                </a:lnTo>
                <a:lnTo>
                  <a:pt x="1616697" y="43599"/>
                </a:lnTo>
                <a:lnTo>
                  <a:pt x="1616697" y="66040"/>
                </a:lnTo>
                <a:lnTo>
                  <a:pt x="1610563" y="72593"/>
                </a:lnTo>
                <a:lnTo>
                  <a:pt x="1577327" y="72593"/>
                </a:lnTo>
                <a:lnTo>
                  <a:pt x="1577327" y="37249"/>
                </a:lnTo>
                <a:lnTo>
                  <a:pt x="1610563" y="37249"/>
                </a:lnTo>
                <a:lnTo>
                  <a:pt x="1616697" y="43599"/>
                </a:lnTo>
                <a:lnTo>
                  <a:pt x="1616697" y="2209"/>
                </a:lnTo>
                <a:lnTo>
                  <a:pt x="1599971" y="0"/>
                </a:lnTo>
                <a:lnTo>
                  <a:pt x="1528229" y="0"/>
                </a:lnTo>
                <a:lnTo>
                  <a:pt x="1528229" y="148361"/>
                </a:lnTo>
                <a:lnTo>
                  <a:pt x="1577327" y="148361"/>
                </a:lnTo>
                <a:lnTo>
                  <a:pt x="1577327" y="109842"/>
                </a:lnTo>
                <a:lnTo>
                  <a:pt x="1595729" y="109842"/>
                </a:lnTo>
                <a:lnTo>
                  <a:pt x="1613509" y="148361"/>
                </a:lnTo>
                <a:lnTo>
                  <a:pt x="1668970" y="14836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9811708" y="10196383"/>
            <a:ext cx="480684" cy="4814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3174825" y="757522"/>
            <a:ext cx="13754434" cy="91100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1746"/>
            <a:ext cx="20104100" cy="11305540"/>
          </a:xfrm>
          <a:custGeom>
            <a:rect b="b" l="l" r="r" t="t"/>
            <a:pathLst>
              <a:path extrusionOk="0" h="11305540" w="20104100">
                <a:moveTo>
                  <a:pt x="20104099" y="0"/>
                </a:moveTo>
                <a:lnTo>
                  <a:pt x="0" y="0"/>
                </a:lnTo>
                <a:lnTo>
                  <a:pt x="0" y="11305063"/>
                </a:lnTo>
                <a:lnTo>
                  <a:pt x="20104099" y="11305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21313">
              <a:alpha val="76862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8421561" y="9278418"/>
            <a:ext cx="220345" cy="277495"/>
          </a:xfrm>
          <a:custGeom>
            <a:rect b="b" l="l" r="r" t="t"/>
            <a:pathLst>
              <a:path extrusionOk="0" h="277495" w="220345">
                <a:moveTo>
                  <a:pt x="118639" y="0"/>
                </a:moveTo>
                <a:lnTo>
                  <a:pt x="76816" y="5498"/>
                </a:lnTo>
                <a:lnTo>
                  <a:pt x="44543" y="21167"/>
                </a:lnTo>
                <a:lnTo>
                  <a:pt x="23756" y="45762"/>
                </a:lnTo>
                <a:lnTo>
                  <a:pt x="16397" y="78041"/>
                </a:lnTo>
                <a:lnTo>
                  <a:pt x="27265" y="116841"/>
                </a:lnTo>
                <a:lnTo>
                  <a:pt x="54436" y="140129"/>
                </a:lnTo>
                <a:lnTo>
                  <a:pt x="89758" y="153986"/>
                </a:lnTo>
                <a:lnTo>
                  <a:pt x="125080" y="164493"/>
                </a:lnTo>
                <a:lnTo>
                  <a:pt x="152251" y="177732"/>
                </a:lnTo>
                <a:lnTo>
                  <a:pt x="163119" y="199784"/>
                </a:lnTo>
                <a:lnTo>
                  <a:pt x="159917" y="212548"/>
                </a:lnTo>
                <a:lnTo>
                  <a:pt x="150678" y="221983"/>
                </a:lnTo>
                <a:lnTo>
                  <a:pt x="135952" y="227833"/>
                </a:lnTo>
                <a:lnTo>
                  <a:pt x="116289" y="229840"/>
                </a:lnTo>
                <a:lnTo>
                  <a:pt x="93138" y="227072"/>
                </a:lnTo>
                <a:lnTo>
                  <a:pt x="68633" y="219109"/>
                </a:lnTo>
                <a:lnTo>
                  <a:pt x="44349" y="206463"/>
                </a:lnTo>
                <a:lnTo>
                  <a:pt x="21863" y="189644"/>
                </a:lnTo>
                <a:lnTo>
                  <a:pt x="0" y="233735"/>
                </a:lnTo>
                <a:lnTo>
                  <a:pt x="24247" y="251602"/>
                </a:lnTo>
                <a:lnTo>
                  <a:pt x="52336" y="265402"/>
                </a:lnTo>
                <a:lnTo>
                  <a:pt x="83135" y="274297"/>
                </a:lnTo>
                <a:lnTo>
                  <a:pt x="115510" y="277449"/>
                </a:lnTo>
                <a:lnTo>
                  <a:pt x="157207" y="272016"/>
                </a:lnTo>
                <a:lnTo>
                  <a:pt x="190343" y="256231"/>
                </a:lnTo>
                <a:lnTo>
                  <a:pt x="212211" y="230859"/>
                </a:lnTo>
                <a:lnTo>
                  <a:pt x="220102" y="196668"/>
                </a:lnTo>
                <a:lnTo>
                  <a:pt x="209392" y="157373"/>
                </a:lnTo>
                <a:lnTo>
                  <a:pt x="182328" y="133480"/>
                </a:lnTo>
                <a:lnTo>
                  <a:pt x="147070" y="119061"/>
                </a:lnTo>
                <a:lnTo>
                  <a:pt x="111782" y="108187"/>
                </a:lnTo>
                <a:lnTo>
                  <a:pt x="84623" y="94927"/>
                </a:lnTo>
                <a:lnTo>
                  <a:pt x="73756" y="73354"/>
                </a:lnTo>
                <a:lnTo>
                  <a:pt x="76640" y="62255"/>
                </a:lnTo>
                <a:lnTo>
                  <a:pt x="84828" y="54191"/>
                </a:lnTo>
                <a:lnTo>
                  <a:pt x="97626" y="49272"/>
                </a:lnTo>
                <a:lnTo>
                  <a:pt x="114342" y="47609"/>
                </a:lnTo>
                <a:lnTo>
                  <a:pt x="131919" y="49285"/>
                </a:lnTo>
                <a:lnTo>
                  <a:pt x="152239" y="54288"/>
                </a:lnTo>
                <a:lnTo>
                  <a:pt x="174098" y="62584"/>
                </a:lnTo>
                <a:lnTo>
                  <a:pt x="196291" y="74133"/>
                </a:lnTo>
                <a:lnTo>
                  <a:pt x="217363" y="28874"/>
                </a:lnTo>
                <a:lnTo>
                  <a:pt x="196007" y="17121"/>
                </a:lnTo>
                <a:lnTo>
                  <a:pt x="171798" y="8000"/>
                </a:lnTo>
                <a:lnTo>
                  <a:pt x="145691" y="2097"/>
                </a:lnTo>
                <a:lnTo>
                  <a:pt x="118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691207" y="9280747"/>
            <a:ext cx="882015" cy="273685"/>
          </a:xfrm>
          <a:custGeom>
            <a:rect b="b" l="l" r="r" t="t"/>
            <a:pathLst>
              <a:path extrusionOk="0" h="273684" w="882015">
                <a:moveTo>
                  <a:pt x="291884" y="12"/>
                </a:moveTo>
                <a:lnTo>
                  <a:pt x="231787" y="12"/>
                </a:lnTo>
                <a:lnTo>
                  <a:pt x="146329" y="175234"/>
                </a:lnTo>
                <a:lnTo>
                  <a:pt x="60464" y="12"/>
                </a:lnTo>
                <a:lnTo>
                  <a:pt x="0" y="12"/>
                </a:lnTo>
                <a:lnTo>
                  <a:pt x="0" y="273177"/>
                </a:lnTo>
                <a:lnTo>
                  <a:pt x="48374" y="273177"/>
                </a:lnTo>
                <a:lnTo>
                  <a:pt x="48374" y="78066"/>
                </a:lnTo>
                <a:lnTo>
                  <a:pt x="129146" y="245084"/>
                </a:lnTo>
                <a:lnTo>
                  <a:pt x="163106" y="245084"/>
                </a:lnTo>
                <a:lnTo>
                  <a:pt x="243878" y="78066"/>
                </a:lnTo>
                <a:lnTo>
                  <a:pt x="244271" y="273177"/>
                </a:lnTo>
                <a:lnTo>
                  <a:pt x="291884" y="273177"/>
                </a:lnTo>
                <a:lnTo>
                  <a:pt x="291884" y="12"/>
                </a:lnTo>
                <a:close/>
              </a:path>
              <a:path extrusionOk="0" h="273684" w="882015">
                <a:moveTo>
                  <a:pt x="617715" y="273177"/>
                </a:moveTo>
                <a:lnTo>
                  <a:pt x="592709" y="215417"/>
                </a:lnTo>
                <a:lnTo>
                  <a:pt x="573290" y="170548"/>
                </a:lnTo>
                <a:lnTo>
                  <a:pt x="523633" y="55816"/>
                </a:lnTo>
                <a:lnTo>
                  <a:pt x="518591" y="44170"/>
                </a:lnTo>
                <a:lnTo>
                  <a:pt x="518591" y="170548"/>
                </a:lnTo>
                <a:lnTo>
                  <a:pt x="422579" y="170548"/>
                </a:lnTo>
                <a:lnTo>
                  <a:pt x="470979" y="55816"/>
                </a:lnTo>
                <a:lnTo>
                  <a:pt x="518591" y="170548"/>
                </a:lnTo>
                <a:lnTo>
                  <a:pt x="518591" y="44170"/>
                </a:lnTo>
                <a:lnTo>
                  <a:pt x="499478" y="12"/>
                </a:lnTo>
                <a:lnTo>
                  <a:pt x="445223" y="12"/>
                </a:lnTo>
                <a:lnTo>
                  <a:pt x="325412" y="273177"/>
                </a:lnTo>
                <a:lnTo>
                  <a:pt x="379653" y="273177"/>
                </a:lnTo>
                <a:lnTo>
                  <a:pt x="403860" y="215417"/>
                </a:lnTo>
                <a:lnTo>
                  <a:pt x="537311" y="215417"/>
                </a:lnTo>
                <a:lnTo>
                  <a:pt x="561517" y="273177"/>
                </a:lnTo>
                <a:lnTo>
                  <a:pt x="617715" y="273177"/>
                </a:lnTo>
                <a:close/>
              </a:path>
              <a:path extrusionOk="0" h="273684" w="882015">
                <a:moveTo>
                  <a:pt x="881494" y="273177"/>
                </a:moveTo>
                <a:lnTo>
                  <a:pt x="827874" y="192405"/>
                </a:lnTo>
                <a:lnTo>
                  <a:pt x="821385" y="182638"/>
                </a:lnTo>
                <a:lnTo>
                  <a:pt x="844677" y="168579"/>
                </a:lnTo>
                <a:lnTo>
                  <a:pt x="861682" y="148894"/>
                </a:lnTo>
                <a:lnTo>
                  <a:pt x="862584" y="146735"/>
                </a:lnTo>
                <a:lnTo>
                  <a:pt x="872109" y="123926"/>
                </a:lnTo>
                <a:lnTo>
                  <a:pt x="875639" y="94068"/>
                </a:lnTo>
                <a:lnTo>
                  <a:pt x="868260" y="54013"/>
                </a:lnTo>
                <a:lnTo>
                  <a:pt x="862164" y="45669"/>
                </a:lnTo>
                <a:lnTo>
                  <a:pt x="846709" y="24498"/>
                </a:lnTo>
                <a:lnTo>
                  <a:pt x="825690" y="13474"/>
                </a:lnTo>
                <a:lnTo>
                  <a:pt x="825690" y="95631"/>
                </a:lnTo>
                <a:lnTo>
                  <a:pt x="821664" y="118097"/>
                </a:lnTo>
                <a:lnTo>
                  <a:pt x="809879" y="134061"/>
                </a:lnTo>
                <a:lnTo>
                  <a:pt x="790790" y="143586"/>
                </a:lnTo>
                <a:lnTo>
                  <a:pt x="764806" y="146735"/>
                </a:lnTo>
                <a:lnTo>
                  <a:pt x="703148" y="146735"/>
                </a:lnTo>
                <a:lnTo>
                  <a:pt x="703148" y="45669"/>
                </a:lnTo>
                <a:lnTo>
                  <a:pt x="764806" y="45669"/>
                </a:lnTo>
                <a:lnTo>
                  <a:pt x="790790" y="48755"/>
                </a:lnTo>
                <a:lnTo>
                  <a:pt x="809879" y="58064"/>
                </a:lnTo>
                <a:lnTo>
                  <a:pt x="821664" y="73660"/>
                </a:lnTo>
                <a:lnTo>
                  <a:pt x="825690" y="95631"/>
                </a:lnTo>
                <a:lnTo>
                  <a:pt x="825690" y="13474"/>
                </a:lnTo>
                <a:lnTo>
                  <a:pt x="811923" y="6248"/>
                </a:lnTo>
                <a:lnTo>
                  <a:pt x="764806" y="0"/>
                </a:lnTo>
                <a:lnTo>
                  <a:pt x="650862" y="0"/>
                </a:lnTo>
                <a:lnTo>
                  <a:pt x="650862" y="273177"/>
                </a:lnTo>
                <a:lnTo>
                  <a:pt x="703148" y="273177"/>
                </a:lnTo>
                <a:lnTo>
                  <a:pt x="703148" y="192786"/>
                </a:lnTo>
                <a:lnTo>
                  <a:pt x="771461" y="192786"/>
                </a:lnTo>
                <a:lnTo>
                  <a:pt x="774573" y="192405"/>
                </a:lnTo>
                <a:lnTo>
                  <a:pt x="821778" y="273177"/>
                </a:lnTo>
                <a:lnTo>
                  <a:pt x="881494" y="2731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9593758" y="9280353"/>
            <a:ext cx="2174875" cy="273685"/>
          </a:xfrm>
          <a:custGeom>
            <a:rect b="b" l="l" r="r" t="t"/>
            <a:pathLst>
              <a:path extrusionOk="0" h="273684" w="2174875">
                <a:moveTo>
                  <a:pt x="222821" y="12"/>
                </a:moveTo>
                <a:lnTo>
                  <a:pt x="0" y="12"/>
                </a:lnTo>
                <a:lnTo>
                  <a:pt x="0" y="47002"/>
                </a:lnTo>
                <a:lnTo>
                  <a:pt x="85064" y="47002"/>
                </a:lnTo>
                <a:lnTo>
                  <a:pt x="85064" y="273062"/>
                </a:lnTo>
                <a:lnTo>
                  <a:pt x="137744" y="273062"/>
                </a:lnTo>
                <a:lnTo>
                  <a:pt x="137744" y="47002"/>
                </a:lnTo>
                <a:lnTo>
                  <a:pt x="222821" y="47002"/>
                </a:lnTo>
                <a:lnTo>
                  <a:pt x="222821" y="12"/>
                </a:lnTo>
                <a:close/>
              </a:path>
              <a:path extrusionOk="0" h="273684" w="2174875">
                <a:moveTo>
                  <a:pt x="501053" y="196684"/>
                </a:moveTo>
                <a:lnTo>
                  <a:pt x="497192" y="172453"/>
                </a:lnTo>
                <a:lnTo>
                  <a:pt x="493433" y="165481"/>
                </a:lnTo>
                <a:lnTo>
                  <a:pt x="486232" y="152057"/>
                </a:lnTo>
                <a:lnTo>
                  <a:pt x="469125" y="136715"/>
                </a:lnTo>
                <a:lnTo>
                  <a:pt x="446824" y="127622"/>
                </a:lnTo>
                <a:lnTo>
                  <a:pt x="465861" y="118643"/>
                </a:lnTo>
                <a:lnTo>
                  <a:pt x="480212" y="105397"/>
                </a:lnTo>
                <a:lnTo>
                  <a:pt x="480377" y="105244"/>
                </a:lnTo>
                <a:lnTo>
                  <a:pt x="489623" y="88392"/>
                </a:lnTo>
                <a:lnTo>
                  <a:pt x="492874" y="69088"/>
                </a:lnTo>
                <a:lnTo>
                  <a:pt x="492125" y="66357"/>
                </a:lnTo>
                <a:lnTo>
                  <a:pt x="485190" y="40678"/>
                </a:lnTo>
                <a:lnTo>
                  <a:pt x="463346" y="18897"/>
                </a:lnTo>
                <a:lnTo>
                  <a:pt x="429145" y="4927"/>
                </a:lnTo>
                <a:lnTo>
                  <a:pt x="407009" y="2501"/>
                </a:lnTo>
                <a:lnTo>
                  <a:pt x="407009" y="185381"/>
                </a:lnTo>
                <a:lnTo>
                  <a:pt x="405041" y="194398"/>
                </a:lnTo>
                <a:lnTo>
                  <a:pt x="399453" y="201282"/>
                </a:lnTo>
                <a:lnTo>
                  <a:pt x="390715" y="205689"/>
                </a:lnTo>
                <a:lnTo>
                  <a:pt x="379310" y="207238"/>
                </a:lnTo>
                <a:lnTo>
                  <a:pt x="335991" y="207238"/>
                </a:lnTo>
                <a:lnTo>
                  <a:pt x="335991" y="165481"/>
                </a:lnTo>
                <a:lnTo>
                  <a:pt x="379310" y="165481"/>
                </a:lnTo>
                <a:lnTo>
                  <a:pt x="390715" y="166890"/>
                </a:lnTo>
                <a:lnTo>
                  <a:pt x="399453" y="170891"/>
                </a:lnTo>
                <a:lnTo>
                  <a:pt x="405041" y="177165"/>
                </a:lnTo>
                <a:lnTo>
                  <a:pt x="407009" y="185381"/>
                </a:lnTo>
                <a:lnTo>
                  <a:pt x="407009" y="2501"/>
                </a:lnTo>
                <a:lnTo>
                  <a:pt x="399986" y="1727"/>
                </a:lnTo>
                <a:lnTo>
                  <a:pt x="399986" y="85471"/>
                </a:lnTo>
                <a:lnTo>
                  <a:pt x="398513" y="93687"/>
                </a:lnTo>
                <a:lnTo>
                  <a:pt x="394335" y="99974"/>
                </a:lnTo>
                <a:lnTo>
                  <a:pt x="387807" y="103987"/>
                </a:lnTo>
                <a:lnTo>
                  <a:pt x="379310" y="105397"/>
                </a:lnTo>
                <a:lnTo>
                  <a:pt x="335991" y="105397"/>
                </a:lnTo>
                <a:lnTo>
                  <a:pt x="335991" y="66357"/>
                </a:lnTo>
                <a:lnTo>
                  <a:pt x="379310" y="66357"/>
                </a:lnTo>
                <a:lnTo>
                  <a:pt x="387807" y="67691"/>
                </a:lnTo>
                <a:lnTo>
                  <a:pt x="394335" y="71526"/>
                </a:lnTo>
                <a:lnTo>
                  <a:pt x="398513" y="77546"/>
                </a:lnTo>
                <a:lnTo>
                  <a:pt x="399986" y="85471"/>
                </a:lnTo>
                <a:lnTo>
                  <a:pt x="399986" y="1727"/>
                </a:lnTo>
                <a:lnTo>
                  <a:pt x="384365" y="12"/>
                </a:lnTo>
                <a:lnTo>
                  <a:pt x="245859" y="12"/>
                </a:lnTo>
                <a:lnTo>
                  <a:pt x="245859" y="273570"/>
                </a:lnTo>
                <a:lnTo>
                  <a:pt x="391020" y="273570"/>
                </a:lnTo>
                <a:lnTo>
                  <a:pt x="436359" y="268147"/>
                </a:lnTo>
                <a:lnTo>
                  <a:pt x="471055" y="252704"/>
                </a:lnTo>
                <a:lnTo>
                  <a:pt x="493242" y="228460"/>
                </a:lnTo>
                <a:lnTo>
                  <a:pt x="498462" y="207238"/>
                </a:lnTo>
                <a:lnTo>
                  <a:pt x="501053" y="196684"/>
                </a:lnTo>
                <a:close/>
              </a:path>
              <a:path extrusionOk="0" h="273684" w="2174875">
                <a:moveTo>
                  <a:pt x="787857" y="273570"/>
                </a:moveTo>
                <a:lnTo>
                  <a:pt x="744880" y="202552"/>
                </a:lnTo>
                <a:lnTo>
                  <a:pt x="734009" y="184594"/>
                </a:lnTo>
                <a:lnTo>
                  <a:pt x="752627" y="169418"/>
                </a:lnTo>
                <a:lnTo>
                  <a:pt x="766203" y="149771"/>
                </a:lnTo>
                <a:lnTo>
                  <a:pt x="771728" y="133870"/>
                </a:lnTo>
                <a:lnTo>
                  <a:pt x="774509" y="125882"/>
                </a:lnTo>
                <a:lnTo>
                  <a:pt x="771842" y="68694"/>
                </a:lnTo>
                <a:lnTo>
                  <a:pt x="746785" y="25577"/>
                </a:lnTo>
                <a:lnTo>
                  <a:pt x="710158" y="6540"/>
                </a:lnTo>
                <a:lnTo>
                  <a:pt x="691476" y="4089"/>
                </a:lnTo>
                <a:lnTo>
                  <a:pt x="691476" y="100698"/>
                </a:lnTo>
                <a:lnTo>
                  <a:pt x="689406" y="114769"/>
                </a:lnTo>
                <a:lnTo>
                  <a:pt x="683387" y="125183"/>
                </a:lnTo>
                <a:lnTo>
                  <a:pt x="673696" y="131648"/>
                </a:lnTo>
                <a:lnTo>
                  <a:pt x="660641" y="133870"/>
                </a:lnTo>
                <a:lnTo>
                  <a:pt x="618883" y="133870"/>
                </a:lnTo>
                <a:lnTo>
                  <a:pt x="618883" y="68694"/>
                </a:lnTo>
                <a:lnTo>
                  <a:pt x="660641" y="68694"/>
                </a:lnTo>
                <a:lnTo>
                  <a:pt x="673696" y="70840"/>
                </a:lnTo>
                <a:lnTo>
                  <a:pt x="683387" y="77089"/>
                </a:lnTo>
                <a:lnTo>
                  <a:pt x="689406" y="87134"/>
                </a:lnTo>
                <a:lnTo>
                  <a:pt x="691476" y="100698"/>
                </a:lnTo>
                <a:lnTo>
                  <a:pt x="691476" y="4089"/>
                </a:lnTo>
                <a:lnTo>
                  <a:pt x="660641" y="12"/>
                </a:lnTo>
                <a:lnTo>
                  <a:pt x="528358" y="12"/>
                </a:lnTo>
                <a:lnTo>
                  <a:pt x="528358" y="273570"/>
                </a:lnTo>
                <a:lnTo>
                  <a:pt x="618883" y="273570"/>
                </a:lnTo>
                <a:lnTo>
                  <a:pt x="618883" y="202552"/>
                </a:lnTo>
                <a:lnTo>
                  <a:pt x="652843" y="202552"/>
                </a:lnTo>
                <a:lnTo>
                  <a:pt x="685622" y="273570"/>
                </a:lnTo>
                <a:lnTo>
                  <a:pt x="787857" y="273570"/>
                </a:lnTo>
                <a:close/>
              </a:path>
              <a:path extrusionOk="0" h="273684" w="2174875">
                <a:moveTo>
                  <a:pt x="1046187" y="204482"/>
                </a:moveTo>
                <a:lnTo>
                  <a:pt x="901801" y="204482"/>
                </a:lnTo>
                <a:lnTo>
                  <a:pt x="901801" y="171462"/>
                </a:lnTo>
                <a:lnTo>
                  <a:pt x="1029804" y="171462"/>
                </a:lnTo>
                <a:lnTo>
                  <a:pt x="1029804" y="102882"/>
                </a:lnTo>
                <a:lnTo>
                  <a:pt x="901801" y="102882"/>
                </a:lnTo>
                <a:lnTo>
                  <a:pt x="901801" y="68592"/>
                </a:lnTo>
                <a:lnTo>
                  <a:pt x="1042682" y="68592"/>
                </a:lnTo>
                <a:lnTo>
                  <a:pt x="1042682" y="12"/>
                </a:lnTo>
                <a:lnTo>
                  <a:pt x="811263" y="12"/>
                </a:lnTo>
                <a:lnTo>
                  <a:pt x="811263" y="68592"/>
                </a:lnTo>
                <a:lnTo>
                  <a:pt x="811263" y="102882"/>
                </a:lnTo>
                <a:lnTo>
                  <a:pt x="811263" y="171462"/>
                </a:lnTo>
                <a:lnTo>
                  <a:pt x="811263" y="204482"/>
                </a:lnTo>
                <a:lnTo>
                  <a:pt x="811263" y="273062"/>
                </a:lnTo>
                <a:lnTo>
                  <a:pt x="1046187" y="273062"/>
                </a:lnTo>
                <a:lnTo>
                  <a:pt x="1046187" y="204482"/>
                </a:lnTo>
                <a:close/>
              </a:path>
              <a:path extrusionOk="0" h="273684" w="2174875">
                <a:moveTo>
                  <a:pt x="1315427" y="204482"/>
                </a:moveTo>
                <a:lnTo>
                  <a:pt x="1171041" y="204482"/>
                </a:lnTo>
                <a:lnTo>
                  <a:pt x="1171041" y="171462"/>
                </a:lnTo>
                <a:lnTo>
                  <a:pt x="1299044" y="171462"/>
                </a:lnTo>
                <a:lnTo>
                  <a:pt x="1299044" y="102882"/>
                </a:lnTo>
                <a:lnTo>
                  <a:pt x="1171041" y="102882"/>
                </a:lnTo>
                <a:lnTo>
                  <a:pt x="1171041" y="68592"/>
                </a:lnTo>
                <a:lnTo>
                  <a:pt x="1311910" y="68592"/>
                </a:lnTo>
                <a:lnTo>
                  <a:pt x="1311910" y="12"/>
                </a:lnTo>
                <a:lnTo>
                  <a:pt x="1080503" y="12"/>
                </a:lnTo>
                <a:lnTo>
                  <a:pt x="1080503" y="68592"/>
                </a:lnTo>
                <a:lnTo>
                  <a:pt x="1080503" y="102882"/>
                </a:lnTo>
                <a:lnTo>
                  <a:pt x="1080503" y="171462"/>
                </a:lnTo>
                <a:lnTo>
                  <a:pt x="1080503" y="204482"/>
                </a:lnTo>
                <a:lnTo>
                  <a:pt x="1080503" y="273062"/>
                </a:lnTo>
                <a:lnTo>
                  <a:pt x="1315427" y="273062"/>
                </a:lnTo>
                <a:lnTo>
                  <a:pt x="1315427" y="204482"/>
                </a:lnTo>
                <a:close/>
              </a:path>
              <a:path extrusionOk="0" h="273684" w="2174875">
                <a:moveTo>
                  <a:pt x="1620570" y="136601"/>
                </a:moveTo>
                <a:lnTo>
                  <a:pt x="1613763" y="90474"/>
                </a:lnTo>
                <a:lnTo>
                  <a:pt x="1603311" y="70256"/>
                </a:lnTo>
                <a:lnTo>
                  <a:pt x="1594192" y="52603"/>
                </a:lnTo>
                <a:lnTo>
                  <a:pt x="1563166" y="24142"/>
                </a:lnTo>
                <a:lnTo>
                  <a:pt x="1528089" y="8902"/>
                </a:lnTo>
                <a:lnTo>
                  <a:pt x="1528089" y="137375"/>
                </a:lnTo>
                <a:lnTo>
                  <a:pt x="1524279" y="164630"/>
                </a:lnTo>
                <a:lnTo>
                  <a:pt x="1513459" y="185420"/>
                </a:lnTo>
                <a:lnTo>
                  <a:pt x="1496479" y="198666"/>
                </a:lnTo>
                <a:lnTo>
                  <a:pt x="1474241" y="203327"/>
                </a:lnTo>
                <a:lnTo>
                  <a:pt x="1440294" y="203327"/>
                </a:lnTo>
                <a:lnTo>
                  <a:pt x="1440294" y="70256"/>
                </a:lnTo>
                <a:lnTo>
                  <a:pt x="1469936" y="70256"/>
                </a:lnTo>
                <a:lnTo>
                  <a:pt x="1493850" y="75044"/>
                </a:lnTo>
                <a:lnTo>
                  <a:pt x="1512189" y="88607"/>
                </a:lnTo>
                <a:lnTo>
                  <a:pt x="1523949" y="109778"/>
                </a:lnTo>
                <a:lnTo>
                  <a:pt x="1528089" y="137375"/>
                </a:lnTo>
                <a:lnTo>
                  <a:pt x="1528089" y="8902"/>
                </a:lnTo>
                <a:lnTo>
                  <a:pt x="1521968" y="6235"/>
                </a:lnTo>
                <a:lnTo>
                  <a:pt x="1471879" y="0"/>
                </a:lnTo>
                <a:lnTo>
                  <a:pt x="1349768" y="0"/>
                </a:lnTo>
                <a:lnTo>
                  <a:pt x="1349768" y="273570"/>
                </a:lnTo>
                <a:lnTo>
                  <a:pt x="1468374" y="273570"/>
                </a:lnTo>
                <a:lnTo>
                  <a:pt x="1519720" y="267309"/>
                </a:lnTo>
                <a:lnTo>
                  <a:pt x="1561896" y="249301"/>
                </a:lnTo>
                <a:lnTo>
                  <a:pt x="1593634" y="220726"/>
                </a:lnTo>
                <a:lnTo>
                  <a:pt x="1602790" y="203327"/>
                </a:lnTo>
                <a:lnTo>
                  <a:pt x="1613623" y="182765"/>
                </a:lnTo>
                <a:lnTo>
                  <a:pt x="1620570" y="136601"/>
                </a:lnTo>
                <a:close/>
              </a:path>
              <a:path extrusionOk="0" h="273684" w="2174875">
                <a:moveTo>
                  <a:pt x="1880831" y="204482"/>
                </a:moveTo>
                <a:lnTo>
                  <a:pt x="1736458" y="204482"/>
                </a:lnTo>
                <a:lnTo>
                  <a:pt x="1736458" y="171462"/>
                </a:lnTo>
                <a:lnTo>
                  <a:pt x="1864461" y="171462"/>
                </a:lnTo>
                <a:lnTo>
                  <a:pt x="1864461" y="102882"/>
                </a:lnTo>
                <a:lnTo>
                  <a:pt x="1736458" y="102882"/>
                </a:lnTo>
                <a:lnTo>
                  <a:pt x="1736458" y="68592"/>
                </a:lnTo>
                <a:lnTo>
                  <a:pt x="1877326" y="68592"/>
                </a:lnTo>
                <a:lnTo>
                  <a:pt x="1877326" y="12"/>
                </a:lnTo>
                <a:lnTo>
                  <a:pt x="1645920" y="12"/>
                </a:lnTo>
                <a:lnTo>
                  <a:pt x="1645920" y="68592"/>
                </a:lnTo>
                <a:lnTo>
                  <a:pt x="1645920" y="102882"/>
                </a:lnTo>
                <a:lnTo>
                  <a:pt x="1645920" y="171462"/>
                </a:lnTo>
                <a:lnTo>
                  <a:pt x="1645920" y="204482"/>
                </a:lnTo>
                <a:lnTo>
                  <a:pt x="1645920" y="273062"/>
                </a:lnTo>
                <a:lnTo>
                  <a:pt x="1880831" y="273062"/>
                </a:lnTo>
                <a:lnTo>
                  <a:pt x="1880831" y="204482"/>
                </a:lnTo>
                <a:close/>
              </a:path>
              <a:path extrusionOk="0" h="273684" w="2174875">
                <a:moveTo>
                  <a:pt x="2174671" y="273570"/>
                </a:moveTo>
                <a:lnTo>
                  <a:pt x="2131682" y="202552"/>
                </a:lnTo>
                <a:lnTo>
                  <a:pt x="2120823" y="184594"/>
                </a:lnTo>
                <a:lnTo>
                  <a:pt x="2139442" y="169418"/>
                </a:lnTo>
                <a:lnTo>
                  <a:pt x="2153005" y="149771"/>
                </a:lnTo>
                <a:lnTo>
                  <a:pt x="2158542" y="133870"/>
                </a:lnTo>
                <a:lnTo>
                  <a:pt x="2161311" y="125882"/>
                </a:lnTo>
                <a:lnTo>
                  <a:pt x="2164130" y="97967"/>
                </a:lnTo>
                <a:lnTo>
                  <a:pt x="2158644" y="68694"/>
                </a:lnTo>
                <a:lnTo>
                  <a:pt x="2156333" y="56324"/>
                </a:lnTo>
                <a:lnTo>
                  <a:pt x="2133600" y="25577"/>
                </a:lnTo>
                <a:lnTo>
                  <a:pt x="2096973" y="6540"/>
                </a:lnTo>
                <a:lnTo>
                  <a:pt x="2078291" y="4089"/>
                </a:lnTo>
                <a:lnTo>
                  <a:pt x="2078291" y="100698"/>
                </a:lnTo>
                <a:lnTo>
                  <a:pt x="2076208" y="114769"/>
                </a:lnTo>
                <a:lnTo>
                  <a:pt x="2070188" y="125183"/>
                </a:lnTo>
                <a:lnTo>
                  <a:pt x="2060498" y="131648"/>
                </a:lnTo>
                <a:lnTo>
                  <a:pt x="2047455" y="133870"/>
                </a:lnTo>
                <a:lnTo>
                  <a:pt x="2005698" y="133870"/>
                </a:lnTo>
                <a:lnTo>
                  <a:pt x="2005698" y="68694"/>
                </a:lnTo>
                <a:lnTo>
                  <a:pt x="2047455" y="68694"/>
                </a:lnTo>
                <a:lnTo>
                  <a:pt x="2060498" y="70840"/>
                </a:lnTo>
                <a:lnTo>
                  <a:pt x="2070188" y="77089"/>
                </a:lnTo>
                <a:lnTo>
                  <a:pt x="2076208" y="87134"/>
                </a:lnTo>
                <a:lnTo>
                  <a:pt x="2078291" y="100698"/>
                </a:lnTo>
                <a:lnTo>
                  <a:pt x="2078291" y="4089"/>
                </a:lnTo>
                <a:lnTo>
                  <a:pt x="2047455" y="12"/>
                </a:lnTo>
                <a:lnTo>
                  <a:pt x="1915160" y="12"/>
                </a:lnTo>
                <a:lnTo>
                  <a:pt x="1915160" y="273570"/>
                </a:lnTo>
                <a:lnTo>
                  <a:pt x="2005698" y="273570"/>
                </a:lnTo>
                <a:lnTo>
                  <a:pt x="2005698" y="202552"/>
                </a:lnTo>
                <a:lnTo>
                  <a:pt x="2039645" y="202552"/>
                </a:lnTo>
                <a:lnTo>
                  <a:pt x="2072424" y="273570"/>
                </a:lnTo>
                <a:lnTo>
                  <a:pt x="2174671" y="2735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9651857" y="8202376"/>
            <a:ext cx="886290" cy="8877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 txBox="1"/>
          <p:nvPr>
            <p:ph type="ctrTitle"/>
          </p:nvPr>
        </p:nvSpPr>
        <p:spPr>
          <a:xfrm>
            <a:off x="5001836" y="3296948"/>
            <a:ext cx="10100426" cy="200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950">
                <a:solidFill>
                  <a:srgbClr val="F1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2"/>
            <a:ext cx="20104099" cy="11306794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868025" y="2342317"/>
            <a:ext cx="8368665" cy="183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50" u="none" cap="none" strike="noStrike">
                <a:solidFill>
                  <a:srgbClr val="F1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hyperlink" Target="https://www.youtube.com/watch?v=SWD2JrhI2B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"/>
          <p:cNvGrpSpPr/>
          <p:nvPr/>
        </p:nvGrpSpPr>
        <p:grpSpPr>
          <a:xfrm>
            <a:off x="0" y="0"/>
            <a:ext cx="20104099" cy="11297478"/>
            <a:chOff x="0" y="0"/>
            <a:chExt cx="20104099" cy="11297478"/>
          </a:xfrm>
        </p:grpSpPr>
        <p:sp>
          <p:nvSpPr>
            <p:cNvPr id="63" name="Google Shape;63;p7"/>
            <p:cNvSpPr/>
            <p:nvPr/>
          </p:nvSpPr>
          <p:spPr>
            <a:xfrm>
              <a:off x="0" y="0"/>
              <a:ext cx="20104099" cy="1129747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289379" y="1891607"/>
              <a:ext cx="7525384" cy="7525384"/>
            </a:xfrm>
            <a:custGeom>
              <a:rect b="b" l="l" r="r" t="t"/>
              <a:pathLst>
                <a:path extrusionOk="0" h="7525384" w="7525384">
                  <a:moveTo>
                    <a:pt x="7525341" y="0"/>
                  </a:moveTo>
                  <a:lnTo>
                    <a:pt x="0" y="0"/>
                  </a:lnTo>
                  <a:lnTo>
                    <a:pt x="0" y="7525341"/>
                  </a:lnTo>
                  <a:lnTo>
                    <a:pt x="7525341" y="7525341"/>
                  </a:lnTo>
                  <a:lnTo>
                    <a:pt x="7525341" y="0"/>
                  </a:lnTo>
                  <a:close/>
                </a:path>
              </a:pathLst>
            </a:custGeom>
            <a:solidFill>
              <a:srgbClr val="121313">
                <a:alpha val="76862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7"/>
          <p:cNvSpPr txBox="1"/>
          <p:nvPr>
            <p:ph type="title"/>
          </p:nvPr>
        </p:nvSpPr>
        <p:spPr>
          <a:xfrm>
            <a:off x="6384425" y="2650117"/>
            <a:ext cx="83688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50"/>
              <a:t>Projeto:	</a:t>
            </a:r>
            <a:endParaRPr sz="9850"/>
          </a:p>
        </p:txBody>
      </p:sp>
      <p:sp>
        <p:nvSpPr>
          <p:cNvPr id="66" name="Google Shape;66;p7"/>
          <p:cNvSpPr txBox="1"/>
          <p:nvPr/>
        </p:nvSpPr>
        <p:spPr>
          <a:xfrm>
            <a:off x="6384436" y="4181635"/>
            <a:ext cx="12208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Pr002-2021</a:t>
            </a:r>
            <a:endParaRPr sz="975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565680" y="6832672"/>
            <a:ext cx="6972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635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Tutor: Alexandre Neves</a:t>
            </a:r>
            <a:endParaRPr sz="25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35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Tutorado: Vinicius Mesquini</a:t>
            </a:r>
            <a:endParaRPr sz="25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" name="Google Shape;68;p7"/>
          <p:cNvGrpSpPr/>
          <p:nvPr/>
        </p:nvGrpSpPr>
        <p:grpSpPr>
          <a:xfrm>
            <a:off x="7740987" y="6350215"/>
            <a:ext cx="4622165" cy="4379207"/>
            <a:chOff x="7740987" y="6350215"/>
            <a:chExt cx="4622165" cy="4379207"/>
          </a:xfrm>
        </p:grpSpPr>
        <p:sp>
          <p:nvSpPr>
            <p:cNvPr id="69" name="Google Shape;69;p7"/>
            <p:cNvSpPr/>
            <p:nvPr/>
          </p:nvSpPr>
          <p:spPr>
            <a:xfrm>
              <a:off x="7740987" y="6350215"/>
              <a:ext cx="4622165" cy="0"/>
            </a:xfrm>
            <a:custGeom>
              <a:rect b="b" l="l" r="r" t="t"/>
              <a:pathLst>
                <a:path extrusionOk="0" h="120000" w="4622165">
                  <a:moveTo>
                    <a:pt x="0" y="0"/>
                  </a:moveTo>
                  <a:lnTo>
                    <a:pt x="4622121" y="0"/>
                  </a:lnTo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9144439" y="10578931"/>
              <a:ext cx="119380" cy="150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9290673" y="10579575"/>
              <a:ext cx="1669414" cy="149225"/>
            </a:xfrm>
            <a:custGeom>
              <a:rect b="b" l="l" r="r" t="t"/>
              <a:pathLst>
                <a:path extrusionOk="0" h="149225" w="1669415">
                  <a:moveTo>
                    <a:pt x="158330" y="647"/>
                  </a:moveTo>
                  <a:lnTo>
                    <a:pt x="125730" y="647"/>
                  </a:lnTo>
                  <a:lnTo>
                    <a:pt x="79375" y="95656"/>
                  </a:lnTo>
                  <a:lnTo>
                    <a:pt x="32816" y="647"/>
                  </a:lnTo>
                  <a:lnTo>
                    <a:pt x="0" y="647"/>
                  </a:lnTo>
                  <a:lnTo>
                    <a:pt x="0" y="148793"/>
                  </a:lnTo>
                  <a:lnTo>
                    <a:pt x="26250" y="148793"/>
                  </a:lnTo>
                  <a:lnTo>
                    <a:pt x="26250" y="42964"/>
                  </a:lnTo>
                  <a:lnTo>
                    <a:pt x="70053" y="133553"/>
                  </a:lnTo>
                  <a:lnTo>
                    <a:pt x="88480" y="133553"/>
                  </a:lnTo>
                  <a:lnTo>
                    <a:pt x="132295" y="42964"/>
                  </a:lnTo>
                  <a:lnTo>
                    <a:pt x="132499" y="148793"/>
                  </a:lnTo>
                  <a:lnTo>
                    <a:pt x="158330" y="148793"/>
                  </a:lnTo>
                  <a:lnTo>
                    <a:pt x="158330" y="647"/>
                  </a:lnTo>
                  <a:close/>
                </a:path>
                <a:path extrusionOk="0" h="149225" w="1669415">
                  <a:moveTo>
                    <a:pt x="335026" y="148805"/>
                  </a:moveTo>
                  <a:lnTo>
                    <a:pt x="321475" y="117475"/>
                  </a:lnTo>
                  <a:lnTo>
                    <a:pt x="310934" y="93141"/>
                  </a:lnTo>
                  <a:lnTo>
                    <a:pt x="283997" y="30911"/>
                  </a:lnTo>
                  <a:lnTo>
                    <a:pt x="281279" y="24638"/>
                  </a:lnTo>
                  <a:lnTo>
                    <a:pt x="281279" y="93141"/>
                  </a:lnTo>
                  <a:lnTo>
                    <a:pt x="229209" y="93141"/>
                  </a:lnTo>
                  <a:lnTo>
                    <a:pt x="255460" y="30911"/>
                  </a:lnTo>
                  <a:lnTo>
                    <a:pt x="281279" y="93141"/>
                  </a:lnTo>
                  <a:lnTo>
                    <a:pt x="281279" y="24638"/>
                  </a:lnTo>
                  <a:lnTo>
                    <a:pt x="270903" y="647"/>
                  </a:lnTo>
                  <a:lnTo>
                    <a:pt x="241490" y="647"/>
                  </a:lnTo>
                  <a:lnTo>
                    <a:pt x="176517" y="148805"/>
                  </a:lnTo>
                  <a:lnTo>
                    <a:pt x="205930" y="148805"/>
                  </a:lnTo>
                  <a:lnTo>
                    <a:pt x="219062" y="117475"/>
                  </a:lnTo>
                  <a:lnTo>
                    <a:pt x="291426" y="117475"/>
                  </a:lnTo>
                  <a:lnTo>
                    <a:pt x="304558" y="148805"/>
                  </a:lnTo>
                  <a:lnTo>
                    <a:pt x="335026" y="148805"/>
                  </a:lnTo>
                  <a:close/>
                </a:path>
                <a:path extrusionOk="0" h="149225" w="1669415">
                  <a:moveTo>
                    <a:pt x="478104" y="148793"/>
                  </a:moveTo>
                  <a:lnTo>
                    <a:pt x="449033" y="104990"/>
                  </a:lnTo>
                  <a:lnTo>
                    <a:pt x="445503" y="99695"/>
                  </a:lnTo>
                  <a:lnTo>
                    <a:pt x="458139" y="92062"/>
                  </a:lnTo>
                  <a:lnTo>
                    <a:pt x="467360" y="81381"/>
                  </a:lnTo>
                  <a:lnTo>
                    <a:pt x="467842" y="80213"/>
                  </a:lnTo>
                  <a:lnTo>
                    <a:pt x="473011" y="67843"/>
                  </a:lnTo>
                  <a:lnTo>
                    <a:pt x="474929" y="51650"/>
                  </a:lnTo>
                  <a:lnTo>
                    <a:pt x="470916" y="29933"/>
                  </a:lnTo>
                  <a:lnTo>
                    <a:pt x="467614" y="25412"/>
                  </a:lnTo>
                  <a:lnTo>
                    <a:pt x="459232" y="13931"/>
                  </a:lnTo>
                  <a:lnTo>
                    <a:pt x="447827" y="7950"/>
                  </a:lnTo>
                  <a:lnTo>
                    <a:pt x="447827" y="52501"/>
                  </a:lnTo>
                  <a:lnTo>
                    <a:pt x="445655" y="64681"/>
                  </a:lnTo>
                  <a:lnTo>
                    <a:pt x="439267" y="73342"/>
                  </a:lnTo>
                  <a:lnTo>
                    <a:pt x="428904" y="78498"/>
                  </a:lnTo>
                  <a:lnTo>
                    <a:pt x="414820" y="80213"/>
                  </a:lnTo>
                  <a:lnTo>
                    <a:pt x="381381" y="80213"/>
                  </a:lnTo>
                  <a:lnTo>
                    <a:pt x="381381" y="25412"/>
                  </a:lnTo>
                  <a:lnTo>
                    <a:pt x="414820" y="25412"/>
                  </a:lnTo>
                  <a:lnTo>
                    <a:pt x="428904" y="27076"/>
                  </a:lnTo>
                  <a:lnTo>
                    <a:pt x="439267" y="32131"/>
                  </a:lnTo>
                  <a:lnTo>
                    <a:pt x="445655" y="40589"/>
                  </a:lnTo>
                  <a:lnTo>
                    <a:pt x="447827" y="52501"/>
                  </a:lnTo>
                  <a:lnTo>
                    <a:pt x="447827" y="7950"/>
                  </a:lnTo>
                  <a:lnTo>
                    <a:pt x="440372" y="4025"/>
                  </a:lnTo>
                  <a:lnTo>
                    <a:pt x="414820" y="647"/>
                  </a:lnTo>
                  <a:lnTo>
                    <a:pt x="353021" y="647"/>
                  </a:lnTo>
                  <a:lnTo>
                    <a:pt x="353021" y="148793"/>
                  </a:lnTo>
                  <a:lnTo>
                    <a:pt x="381381" y="148793"/>
                  </a:lnTo>
                  <a:lnTo>
                    <a:pt x="381381" y="105194"/>
                  </a:lnTo>
                  <a:lnTo>
                    <a:pt x="418414" y="105194"/>
                  </a:lnTo>
                  <a:lnTo>
                    <a:pt x="420116" y="104990"/>
                  </a:lnTo>
                  <a:lnTo>
                    <a:pt x="445719" y="148793"/>
                  </a:lnTo>
                  <a:lnTo>
                    <a:pt x="478104" y="148793"/>
                  </a:lnTo>
                  <a:close/>
                </a:path>
                <a:path extrusionOk="0" h="149225" w="1669415">
                  <a:moveTo>
                    <a:pt x="610374" y="1270"/>
                  </a:moveTo>
                  <a:lnTo>
                    <a:pt x="489521" y="1270"/>
                  </a:lnTo>
                  <a:lnTo>
                    <a:pt x="489521" y="25400"/>
                  </a:lnTo>
                  <a:lnTo>
                    <a:pt x="535660" y="25400"/>
                  </a:lnTo>
                  <a:lnTo>
                    <a:pt x="535660" y="148590"/>
                  </a:lnTo>
                  <a:lnTo>
                    <a:pt x="564235" y="148590"/>
                  </a:lnTo>
                  <a:lnTo>
                    <a:pt x="564235" y="25400"/>
                  </a:lnTo>
                  <a:lnTo>
                    <a:pt x="610374" y="25400"/>
                  </a:lnTo>
                  <a:lnTo>
                    <a:pt x="610374" y="1270"/>
                  </a:lnTo>
                  <a:close/>
                </a:path>
                <a:path extrusionOk="0" h="149225" w="1669415">
                  <a:moveTo>
                    <a:pt x="761288" y="107099"/>
                  </a:moveTo>
                  <a:lnTo>
                    <a:pt x="731862" y="69646"/>
                  </a:lnTo>
                  <a:lnTo>
                    <a:pt x="742188" y="64770"/>
                  </a:lnTo>
                  <a:lnTo>
                    <a:pt x="749973" y="57581"/>
                  </a:lnTo>
                  <a:lnTo>
                    <a:pt x="755078" y="48361"/>
                  </a:lnTo>
                  <a:lnTo>
                    <a:pt x="756831" y="37884"/>
                  </a:lnTo>
                  <a:lnTo>
                    <a:pt x="756437" y="36410"/>
                  </a:lnTo>
                  <a:lnTo>
                    <a:pt x="752678" y="22491"/>
                  </a:lnTo>
                  <a:lnTo>
                    <a:pt x="740829" y="10668"/>
                  </a:lnTo>
                  <a:lnTo>
                    <a:pt x="722274" y="3098"/>
                  </a:lnTo>
                  <a:lnTo>
                    <a:pt x="710272" y="1790"/>
                  </a:lnTo>
                  <a:lnTo>
                    <a:pt x="710272" y="94411"/>
                  </a:lnTo>
                  <a:lnTo>
                    <a:pt x="710272" y="108153"/>
                  </a:lnTo>
                  <a:lnTo>
                    <a:pt x="704342" y="112814"/>
                  </a:lnTo>
                  <a:lnTo>
                    <a:pt x="671753" y="112814"/>
                  </a:lnTo>
                  <a:lnTo>
                    <a:pt x="671753" y="90170"/>
                  </a:lnTo>
                  <a:lnTo>
                    <a:pt x="704342" y="90170"/>
                  </a:lnTo>
                  <a:lnTo>
                    <a:pt x="710272" y="94411"/>
                  </a:lnTo>
                  <a:lnTo>
                    <a:pt x="710272" y="1790"/>
                  </a:lnTo>
                  <a:lnTo>
                    <a:pt x="706462" y="1371"/>
                  </a:lnTo>
                  <a:lnTo>
                    <a:pt x="706462" y="40436"/>
                  </a:lnTo>
                  <a:lnTo>
                    <a:pt x="706462" y="53340"/>
                  </a:lnTo>
                  <a:lnTo>
                    <a:pt x="702017" y="57581"/>
                  </a:lnTo>
                  <a:lnTo>
                    <a:pt x="671753" y="57581"/>
                  </a:lnTo>
                  <a:lnTo>
                    <a:pt x="671753" y="36410"/>
                  </a:lnTo>
                  <a:lnTo>
                    <a:pt x="702017" y="36410"/>
                  </a:lnTo>
                  <a:lnTo>
                    <a:pt x="706462" y="40436"/>
                  </a:lnTo>
                  <a:lnTo>
                    <a:pt x="706462" y="1371"/>
                  </a:lnTo>
                  <a:lnTo>
                    <a:pt x="697992" y="431"/>
                  </a:lnTo>
                  <a:lnTo>
                    <a:pt x="622858" y="431"/>
                  </a:lnTo>
                  <a:lnTo>
                    <a:pt x="622858" y="148805"/>
                  </a:lnTo>
                  <a:lnTo>
                    <a:pt x="701586" y="148805"/>
                  </a:lnTo>
                  <a:lnTo>
                    <a:pt x="726186" y="145859"/>
                  </a:lnTo>
                  <a:lnTo>
                    <a:pt x="745007" y="137477"/>
                  </a:lnTo>
                  <a:lnTo>
                    <a:pt x="757047" y="124333"/>
                  </a:lnTo>
                  <a:lnTo>
                    <a:pt x="759879" y="112814"/>
                  </a:lnTo>
                  <a:lnTo>
                    <a:pt x="761288" y="107099"/>
                  </a:lnTo>
                  <a:close/>
                </a:path>
                <a:path extrusionOk="0" h="149225" w="1669415">
                  <a:moveTo>
                    <a:pt x="916825" y="148793"/>
                  </a:moveTo>
                  <a:lnTo>
                    <a:pt x="893521" y="110274"/>
                  </a:lnTo>
                  <a:lnTo>
                    <a:pt x="887628" y="100533"/>
                  </a:lnTo>
                  <a:lnTo>
                    <a:pt x="897724" y="92303"/>
                  </a:lnTo>
                  <a:lnTo>
                    <a:pt x="905078" y="81648"/>
                  </a:lnTo>
                  <a:lnTo>
                    <a:pt x="908075" y="73025"/>
                  </a:lnTo>
                  <a:lnTo>
                    <a:pt x="909586" y="68694"/>
                  </a:lnTo>
                  <a:lnTo>
                    <a:pt x="911110" y="53555"/>
                  </a:lnTo>
                  <a:lnTo>
                    <a:pt x="908138" y="37680"/>
                  </a:lnTo>
                  <a:lnTo>
                    <a:pt x="906881" y="30962"/>
                  </a:lnTo>
                  <a:lnTo>
                    <a:pt x="894549" y="14300"/>
                  </a:lnTo>
                  <a:lnTo>
                    <a:pt x="874687" y="3975"/>
                  </a:lnTo>
                  <a:lnTo>
                    <a:pt x="864552" y="2641"/>
                  </a:lnTo>
                  <a:lnTo>
                    <a:pt x="864552" y="44030"/>
                  </a:lnTo>
                  <a:lnTo>
                    <a:pt x="864552" y="66471"/>
                  </a:lnTo>
                  <a:lnTo>
                    <a:pt x="858431" y="73025"/>
                  </a:lnTo>
                  <a:lnTo>
                    <a:pt x="825195" y="73025"/>
                  </a:lnTo>
                  <a:lnTo>
                    <a:pt x="825195" y="37680"/>
                  </a:lnTo>
                  <a:lnTo>
                    <a:pt x="858431" y="37680"/>
                  </a:lnTo>
                  <a:lnTo>
                    <a:pt x="864552" y="44030"/>
                  </a:lnTo>
                  <a:lnTo>
                    <a:pt x="864552" y="2641"/>
                  </a:lnTo>
                  <a:lnTo>
                    <a:pt x="847826" y="431"/>
                  </a:lnTo>
                  <a:lnTo>
                    <a:pt x="776084" y="431"/>
                  </a:lnTo>
                  <a:lnTo>
                    <a:pt x="776084" y="148793"/>
                  </a:lnTo>
                  <a:lnTo>
                    <a:pt x="825195" y="148793"/>
                  </a:lnTo>
                  <a:lnTo>
                    <a:pt x="825195" y="110274"/>
                  </a:lnTo>
                  <a:lnTo>
                    <a:pt x="843597" y="110274"/>
                  </a:lnTo>
                  <a:lnTo>
                    <a:pt x="861377" y="148793"/>
                  </a:lnTo>
                  <a:lnTo>
                    <a:pt x="916825" y="148793"/>
                  </a:lnTo>
                  <a:close/>
                </a:path>
                <a:path extrusionOk="0" h="149225" w="1669415">
                  <a:moveTo>
                    <a:pt x="1056932" y="111760"/>
                  </a:moveTo>
                  <a:lnTo>
                    <a:pt x="978623" y="111760"/>
                  </a:lnTo>
                  <a:lnTo>
                    <a:pt x="978623" y="92710"/>
                  </a:lnTo>
                  <a:lnTo>
                    <a:pt x="1048029" y="92710"/>
                  </a:lnTo>
                  <a:lnTo>
                    <a:pt x="1048029" y="55880"/>
                  </a:lnTo>
                  <a:lnTo>
                    <a:pt x="978623" y="55880"/>
                  </a:lnTo>
                  <a:lnTo>
                    <a:pt x="978623" y="38100"/>
                  </a:lnTo>
                  <a:lnTo>
                    <a:pt x="1055027" y="38100"/>
                  </a:lnTo>
                  <a:lnTo>
                    <a:pt x="1055027" y="0"/>
                  </a:lnTo>
                  <a:lnTo>
                    <a:pt x="929525" y="0"/>
                  </a:lnTo>
                  <a:lnTo>
                    <a:pt x="929525" y="38100"/>
                  </a:lnTo>
                  <a:lnTo>
                    <a:pt x="929525" y="55880"/>
                  </a:lnTo>
                  <a:lnTo>
                    <a:pt x="929525" y="92710"/>
                  </a:lnTo>
                  <a:lnTo>
                    <a:pt x="929525" y="111760"/>
                  </a:lnTo>
                  <a:lnTo>
                    <a:pt x="929525" y="148590"/>
                  </a:lnTo>
                  <a:lnTo>
                    <a:pt x="1056932" y="148590"/>
                  </a:lnTo>
                  <a:lnTo>
                    <a:pt x="1056932" y="111760"/>
                  </a:lnTo>
                  <a:close/>
                </a:path>
                <a:path extrusionOk="0" h="149225" w="1669415">
                  <a:moveTo>
                    <a:pt x="1202944" y="111760"/>
                  </a:moveTo>
                  <a:lnTo>
                    <a:pt x="1124648" y="111760"/>
                  </a:lnTo>
                  <a:lnTo>
                    <a:pt x="1124648" y="92710"/>
                  </a:lnTo>
                  <a:lnTo>
                    <a:pt x="1194066" y="92710"/>
                  </a:lnTo>
                  <a:lnTo>
                    <a:pt x="1194066" y="55880"/>
                  </a:lnTo>
                  <a:lnTo>
                    <a:pt x="1124648" y="55880"/>
                  </a:lnTo>
                  <a:lnTo>
                    <a:pt x="1124648" y="38100"/>
                  </a:lnTo>
                  <a:lnTo>
                    <a:pt x="1201051" y="38100"/>
                  </a:lnTo>
                  <a:lnTo>
                    <a:pt x="1201051" y="0"/>
                  </a:lnTo>
                  <a:lnTo>
                    <a:pt x="1075550" y="0"/>
                  </a:lnTo>
                  <a:lnTo>
                    <a:pt x="1075550" y="38100"/>
                  </a:lnTo>
                  <a:lnTo>
                    <a:pt x="1075550" y="55880"/>
                  </a:lnTo>
                  <a:lnTo>
                    <a:pt x="1075550" y="92710"/>
                  </a:lnTo>
                  <a:lnTo>
                    <a:pt x="1075550" y="111760"/>
                  </a:lnTo>
                  <a:lnTo>
                    <a:pt x="1075550" y="148590"/>
                  </a:lnTo>
                  <a:lnTo>
                    <a:pt x="1202944" y="148590"/>
                  </a:lnTo>
                  <a:lnTo>
                    <a:pt x="1202944" y="111760"/>
                  </a:lnTo>
                  <a:close/>
                </a:path>
                <a:path extrusionOk="0" h="149225" w="1669415">
                  <a:moveTo>
                    <a:pt x="1368450" y="74510"/>
                  </a:moveTo>
                  <a:lnTo>
                    <a:pt x="1362735" y="43916"/>
                  </a:lnTo>
                  <a:lnTo>
                    <a:pt x="1358976" y="38531"/>
                  </a:lnTo>
                  <a:lnTo>
                    <a:pt x="1346466" y="20561"/>
                  </a:lnTo>
                  <a:lnTo>
                    <a:pt x="1321041" y="5664"/>
                  </a:lnTo>
                  <a:lnTo>
                    <a:pt x="1318298" y="5232"/>
                  </a:lnTo>
                  <a:lnTo>
                    <a:pt x="1318298" y="74930"/>
                  </a:lnTo>
                  <a:lnTo>
                    <a:pt x="1316228" y="89712"/>
                  </a:lnTo>
                  <a:lnTo>
                    <a:pt x="1310360" y="100990"/>
                  </a:lnTo>
                  <a:lnTo>
                    <a:pt x="1301153" y="108178"/>
                  </a:lnTo>
                  <a:lnTo>
                    <a:pt x="1289088" y="110705"/>
                  </a:lnTo>
                  <a:lnTo>
                    <a:pt x="1270673" y="110705"/>
                  </a:lnTo>
                  <a:lnTo>
                    <a:pt x="1270673" y="38531"/>
                  </a:lnTo>
                  <a:lnTo>
                    <a:pt x="1286751" y="38531"/>
                  </a:lnTo>
                  <a:lnTo>
                    <a:pt x="1299718" y="41122"/>
                  </a:lnTo>
                  <a:lnTo>
                    <a:pt x="1309674" y="48475"/>
                  </a:lnTo>
                  <a:lnTo>
                    <a:pt x="1316050" y="59956"/>
                  </a:lnTo>
                  <a:lnTo>
                    <a:pt x="1318298" y="74930"/>
                  </a:lnTo>
                  <a:lnTo>
                    <a:pt x="1318298" y="5232"/>
                  </a:lnTo>
                  <a:lnTo>
                    <a:pt x="1287818" y="431"/>
                  </a:lnTo>
                  <a:lnTo>
                    <a:pt x="1221587" y="431"/>
                  </a:lnTo>
                  <a:lnTo>
                    <a:pt x="1221587" y="148793"/>
                  </a:lnTo>
                  <a:lnTo>
                    <a:pt x="1285913" y="148793"/>
                  </a:lnTo>
                  <a:lnTo>
                    <a:pt x="1319974" y="143535"/>
                  </a:lnTo>
                  <a:lnTo>
                    <a:pt x="1345996" y="128562"/>
                  </a:lnTo>
                  <a:lnTo>
                    <a:pt x="1358671" y="110705"/>
                  </a:lnTo>
                  <a:lnTo>
                    <a:pt x="1362608" y="105143"/>
                  </a:lnTo>
                  <a:lnTo>
                    <a:pt x="1368450" y="74510"/>
                  </a:lnTo>
                  <a:close/>
                </a:path>
                <a:path extrusionOk="0" h="149225" w="1669415">
                  <a:moveTo>
                    <a:pt x="1509598" y="111760"/>
                  </a:moveTo>
                  <a:lnTo>
                    <a:pt x="1431315" y="111760"/>
                  </a:lnTo>
                  <a:lnTo>
                    <a:pt x="1431315" y="92710"/>
                  </a:lnTo>
                  <a:lnTo>
                    <a:pt x="1500720" y="92710"/>
                  </a:lnTo>
                  <a:lnTo>
                    <a:pt x="1500720" y="55880"/>
                  </a:lnTo>
                  <a:lnTo>
                    <a:pt x="1431315" y="55880"/>
                  </a:lnTo>
                  <a:lnTo>
                    <a:pt x="1431315" y="38100"/>
                  </a:lnTo>
                  <a:lnTo>
                    <a:pt x="1507705" y="38100"/>
                  </a:lnTo>
                  <a:lnTo>
                    <a:pt x="1507705" y="0"/>
                  </a:lnTo>
                  <a:lnTo>
                    <a:pt x="1382204" y="0"/>
                  </a:lnTo>
                  <a:lnTo>
                    <a:pt x="1382204" y="38100"/>
                  </a:lnTo>
                  <a:lnTo>
                    <a:pt x="1382204" y="55880"/>
                  </a:lnTo>
                  <a:lnTo>
                    <a:pt x="1382204" y="92710"/>
                  </a:lnTo>
                  <a:lnTo>
                    <a:pt x="1382204" y="111760"/>
                  </a:lnTo>
                  <a:lnTo>
                    <a:pt x="1382204" y="148590"/>
                  </a:lnTo>
                  <a:lnTo>
                    <a:pt x="1509598" y="148590"/>
                  </a:lnTo>
                  <a:lnTo>
                    <a:pt x="1509598" y="111760"/>
                  </a:lnTo>
                  <a:close/>
                </a:path>
                <a:path extrusionOk="0" h="149225" w="1669415">
                  <a:moveTo>
                    <a:pt x="1668983" y="148793"/>
                  </a:moveTo>
                  <a:lnTo>
                    <a:pt x="1645666" y="110274"/>
                  </a:lnTo>
                  <a:lnTo>
                    <a:pt x="1639773" y="100533"/>
                  </a:lnTo>
                  <a:lnTo>
                    <a:pt x="1649882" y="92303"/>
                  </a:lnTo>
                  <a:lnTo>
                    <a:pt x="1657235" y="81648"/>
                  </a:lnTo>
                  <a:lnTo>
                    <a:pt x="1660232" y="73025"/>
                  </a:lnTo>
                  <a:lnTo>
                    <a:pt x="1661744" y="68694"/>
                  </a:lnTo>
                  <a:lnTo>
                    <a:pt x="1663268" y="53555"/>
                  </a:lnTo>
                  <a:lnTo>
                    <a:pt x="1660296" y="37680"/>
                  </a:lnTo>
                  <a:lnTo>
                    <a:pt x="1659039" y="30962"/>
                  </a:lnTo>
                  <a:lnTo>
                    <a:pt x="1646707" y="14300"/>
                  </a:lnTo>
                  <a:lnTo>
                    <a:pt x="1626831" y="3975"/>
                  </a:lnTo>
                  <a:lnTo>
                    <a:pt x="1616710" y="2641"/>
                  </a:lnTo>
                  <a:lnTo>
                    <a:pt x="1616710" y="44030"/>
                  </a:lnTo>
                  <a:lnTo>
                    <a:pt x="1616710" y="66471"/>
                  </a:lnTo>
                  <a:lnTo>
                    <a:pt x="1610575" y="73025"/>
                  </a:lnTo>
                  <a:lnTo>
                    <a:pt x="1577340" y="73025"/>
                  </a:lnTo>
                  <a:lnTo>
                    <a:pt x="1577340" y="37680"/>
                  </a:lnTo>
                  <a:lnTo>
                    <a:pt x="1610575" y="37680"/>
                  </a:lnTo>
                  <a:lnTo>
                    <a:pt x="1616710" y="44030"/>
                  </a:lnTo>
                  <a:lnTo>
                    <a:pt x="1616710" y="2641"/>
                  </a:lnTo>
                  <a:lnTo>
                    <a:pt x="1599984" y="431"/>
                  </a:lnTo>
                  <a:lnTo>
                    <a:pt x="1528241" y="431"/>
                  </a:lnTo>
                  <a:lnTo>
                    <a:pt x="1528241" y="148793"/>
                  </a:lnTo>
                  <a:lnTo>
                    <a:pt x="1577340" y="148793"/>
                  </a:lnTo>
                  <a:lnTo>
                    <a:pt x="1577340" y="110274"/>
                  </a:lnTo>
                  <a:lnTo>
                    <a:pt x="1595742" y="110274"/>
                  </a:lnTo>
                  <a:lnTo>
                    <a:pt x="1613522" y="148793"/>
                  </a:lnTo>
                  <a:lnTo>
                    <a:pt x="1668983" y="148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9811711" y="9995342"/>
              <a:ext cx="480680" cy="48148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6"/>
          <p:cNvGrpSpPr/>
          <p:nvPr/>
        </p:nvGrpSpPr>
        <p:grpSpPr>
          <a:xfrm>
            <a:off x="0" y="0"/>
            <a:ext cx="19400013" cy="11308080"/>
            <a:chOff x="0" y="0"/>
            <a:chExt cx="19400013" cy="11308080"/>
          </a:xfrm>
        </p:grpSpPr>
        <p:sp>
          <p:nvSpPr>
            <p:cNvPr id="190" name="Google Shape;190;p16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16"/>
          <p:cNvSpPr txBox="1"/>
          <p:nvPr>
            <p:ph type="title"/>
          </p:nvPr>
        </p:nvSpPr>
        <p:spPr>
          <a:xfrm>
            <a:off x="396600" y="8603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195" name="Google Shape;195;p16"/>
          <p:cNvSpPr txBox="1"/>
          <p:nvPr/>
        </p:nvSpPr>
        <p:spPr>
          <a:xfrm>
            <a:off x="3578125" y="10747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249" y="330125"/>
            <a:ext cx="11404401" cy="36882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49375" y="4667739"/>
            <a:ext cx="6735750" cy="53442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225" y="3927059"/>
            <a:ext cx="10683575" cy="65234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9" name="Google Shape;199;p16"/>
          <p:cNvCxnSpPr/>
          <p:nvPr/>
        </p:nvCxnSpPr>
        <p:spPr>
          <a:xfrm flipH="1" rot="10800000">
            <a:off x="10141125" y="3678575"/>
            <a:ext cx="2957700" cy="20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6"/>
          <p:cNvCxnSpPr/>
          <p:nvPr/>
        </p:nvCxnSpPr>
        <p:spPr>
          <a:xfrm>
            <a:off x="10426875" y="7829550"/>
            <a:ext cx="2100300" cy="131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6"/>
          <p:cNvCxnSpPr/>
          <p:nvPr/>
        </p:nvCxnSpPr>
        <p:spPr>
          <a:xfrm flipH="1" rot="10800000">
            <a:off x="10886800" y="3927050"/>
            <a:ext cx="1342200" cy="10938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6"/>
          <p:cNvCxnSpPr>
            <a:stCxn id="198" idx="3"/>
          </p:cNvCxnSpPr>
          <p:nvPr/>
        </p:nvCxnSpPr>
        <p:spPr>
          <a:xfrm>
            <a:off x="10886800" y="7188784"/>
            <a:ext cx="1110600" cy="2411700"/>
          </a:xfrm>
          <a:prstGeom prst="curvedConnector2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7"/>
          <p:cNvGrpSpPr/>
          <p:nvPr/>
        </p:nvGrpSpPr>
        <p:grpSpPr>
          <a:xfrm>
            <a:off x="0" y="638"/>
            <a:ext cx="19400013" cy="11308080"/>
            <a:chOff x="0" y="0"/>
            <a:chExt cx="19400013" cy="11308080"/>
          </a:xfrm>
        </p:grpSpPr>
        <p:sp>
          <p:nvSpPr>
            <p:cNvPr id="208" name="Google Shape;208;p17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7"/>
          <p:cNvSpPr txBox="1"/>
          <p:nvPr>
            <p:ph type="title"/>
          </p:nvPr>
        </p:nvSpPr>
        <p:spPr>
          <a:xfrm>
            <a:off x="549000" y="10127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213" name="Google Shape;213;p17"/>
          <p:cNvSpPr txBox="1"/>
          <p:nvPr/>
        </p:nvSpPr>
        <p:spPr>
          <a:xfrm>
            <a:off x="3730525" y="12271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00" y="3942625"/>
            <a:ext cx="11530875" cy="71181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3450" y="366175"/>
            <a:ext cx="10165199" cy="54541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6" name="Google Shape;216;p17"/>
          <p:cNvCxnSpPr/>
          <p:nvPr/>
        </p:nvCxnSpPr>
        <p:spPr>
          <a:xfrm rot="-5400000">
            <a:off x="7680350" y="1938725"/>
            <a:ext cx="2237100" cy="1988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8"/>
          <p:cNvGrpSpPr/>
          <p:nvPr/>
        </p:nvGrpSpPr>
        <p:grpSpPr>
          <a:xfrm>
            <a:off x="0" y="625"/>
            <a:ext cx="19400013" cy="11308080"/>
            <a:chOff x="0" y="0"/>
            <a:chExt cx="19400013" cy="11308080"/>
          </a:xfrm>
        </p:grpSpPr>
        <p:sp>
          <p:nvSpPr>
            <p:cNvPr id="222" name="Google Shape;222;p18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18"/>
          <p:cNvSpPr txBox="1"/>
          <p:nvPr>
            <p:ph type="title"/>
          </p:nvPr>
        </p:nvSpPr>
        <p:spPr>
          <a:xfrm>
            <a:off x="549000" y="10127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227" name="Google Shape;227;p18"/>
          <p:cNvSpPr txBox="1"/>
          <p:nvPr/>
        </p:nvSpPr>
        <p:spPr>
          <a:xfrm>
            <a:off x="3730525" y="12271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04" y="3137154"/>
            <a:ext cx="10889024" cy="79318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18"/>
          <p:cNvPicPr preferRelativeResize="0"/>
          <p:nvPr/>
        </p:nvPicPr>
        <p:blipFill rotWithShape="1">
          <a:blip r:embed="rId6">
            <a:alphaModFix/>
          </a:blip>
          <a:srcRect b="0" l="0" r="39360" t="0"/>
          <a:stretch/>
        </p:blipFill>
        <p:spPr>
          <a:xfrm>
            <a:off x="11476000" y="441750"/>
            <a:ext cx="7240350" cy="41302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>
            <a:off x="0" y="638"/>
            <a:ext cx="19400013" cy="11308080"/>
            <a:chOff x="0" y="0"/>
            <a:chExt cx="19400013" cy="11308080"/>
          </a:xfrm>
        </p:grpSpPr>
        <p:sp>
          <p:nvSpPr>
            <p:cNvPr id="235" name="Google Shape;235;p19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19"/>
          <p:cNvSpPr txBox="1"/>
          <p:nvPr>
            <p:ph type="title"/>
          </p:nvPr>
        </p:nvSpPr>
        <p:spPr>
          <a:xfrm>
            <a:off x="549000" y="10127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240" name="Google Shape;240;p19"/>
          <p:cNvSpPr txBox="1"/>
          <p:nvPr/>
        </p:nvSpPr>
        <p:spPr>
          <a:xfrm>
            <a:off x="3730525" y="12271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0375" y="441100"/>
            <a:ext cx="10933050" cy="57998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198" y="5230898"/>
            <a:ext cx="10933051" cy="5794933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3" name="Google Shape;243;p19"/>
          <p:cNvCxnSpPr/>
          <p:nvPr/>
        </p:nvCxnSpPr>
        <p:spPr>
          <a:xfrm rot="-5400000">
            <a:off x="11208900" y="6263625"/>
            <a:ext cx="2237100" cy="1988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/>
          <p:cNvGrpSpPr/>
          <p:nvPr/>
        </p:nvGrpSpPr>
        <p:grpSpPr>
          <a:xfrm>
            <a:off x="0" y="638"/>
            <a:ext cx="19400013" cy="11308080"/>
            <a:chOff x="0" y="0"/>
            <a:chExt cx="19400013" cy="11308080"/>
          </a:xfrm>
        </p:grpSpPr>
        <p:sp>
          <p:nvSpPr>
            <p:cNvPr id="249" name="Google Shape;249;p20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0"/>
          <p:cNvSpPr txBox="1"/>
          <p:nvPr>
            <p:ph type="title"/>
          </p:nvPr>
        </p:nvSpPr>
        <p:spPr>
          <a:xfrm>
            <a:off x="549000" y="10127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254" name="Google Shape;254;p20"/>
          <p:cNvSpPr txBox="1"/>
          <p:nvPr/>
        </p:nvSpPr>
        <p:spPr>
          <a:xfrm>
            <a:off x="3730525" y="12271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2400" y="497725"/>
            <a:ext cx="11088401" cy="58653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38" y="5321573"/>
            <a:ext cx="10359126" cy="5510699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7" name="Google Shape;257;p20"/>
          <p:cNvCxnSpPr/>
          <p:nvPr/>
        </p:nvCxnSpPr>
        <p:spPr>
          <a:xfrm rot="-5400000">
            <a:off x="6419650" y="3208825"/>
            <a:ext cx="2237100" cy="1988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1"/>
          <p:cNvGrpSpPr/>
          <p:nvPr/>
        </p:nvGrpSpPr>
        <p:grpSpPr>
          <a:xfrm>
            <a:off x="0" y="638"/>
            <a:ext cx="19400013" cy="11308080"/>
            <a:chOff x="0" y="0"/>
            <a:chExt cx="19400013" cy="11308080"/>
          </a:xfrm>
        </p:grpSpPr>
        <p:sp>
          <p:nvSpPr>
            <p:cNvPr id="263" name="Google Shape;263;p21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1"/>
          <p:cNvSpPr txBox="1"/>
          <p:nvPr>
            <p:ph type="title"/>
          </p:nvPr>
        </p:nvSpPr>
        <p:spPr>
          <a:xfrm>
            <a:off x="549000" y="10127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frontend</a:t>
            </a:r>
            <a:endParaRPr sz="3950"/>
          </a:p>
        </p:txBody>
      </p:sp>
      <p:sp>
        <p:nvSpPr>
          <p:cNvPr id="268" name="Google Shape;268;p21"/>
          <p:cNvSpPr txBox="1"/>
          <p:nvPr/>
        </p:nvSpPr>
        <p:spPr>
          <a:xfrm>
            <a:off x="3730525" y="1227125"/>
            <a:ext cx="30324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6223" y="329848"/>
            <a:ext cx="10640624" cy="57018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49" y="5865949"/>
            <a:ext cx="11426900" cy="50405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1" name="Google Shape;271;p21"/>
          <p:cNvCxnSpPr/>
          <p:nvPr/>
        </p:nvCxnSpPr>
        <p:spPr>
          <a:xfrm rot="-5400000">
            <a:off x="11653100" y="6156025"/>
            <a:ext cx="2237100" cy="1988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2"/>
          <p:cNvGrpSpPr/>
          <p:nvPr/>
        </p:nvGrpSpPr>
        <p:grpSpPr>
          <a:xfrm>
            <a:off x="0" y="3687808"/>
            <a:ext cx="20104100" cy="7621281"/>
            <a:chOff x="0" y="3687808"/>
            <a:chExt cx="20104100" cy="7621281"/>
          </a:xfrm>
        </p:grpSpPr>
        <p:sp>
          <p:nvSpPr>
            <p:cNvPr id="277" name="Google Shape;277;p22"/>
            <p:cNvSpPr/>
            <p:nvPr/>
          </p:nvSpPr>
          <p:spPr>
            <a:xfrm>
              <a:off x="0" y="3687819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20104088" y="0"/>
                  </a:moveTo>
                  <a:lnTo>
                    <a:pt x="0" y="0"/>
                  </a:lnTo>
                  <a:lnTo>
                    <a:pt x="0" y="1966468"/>
                  </a:lnTo>
                  <a:lnTo>
                    <a:pt x="0" y="7620736"/>
                  </a:lnTo>
                  <a:lnTo>
                    <a:pt x="20104088" y="7620736"/>
                  </a:lnTo>
                  <a:lnTo>
                    <a:pt x="20104088" y="1966468"/>
                  </a:lnTo>
                  <a:lnTo>
                    <a:pt x="20104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0" y="3687808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0" y="7620748"/>
                  </a:moveTo>
                  <a:lnTo>
                    <a:pt x="20104099" y="762074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7620748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9144438" y="10779979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9290672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30" y="215"/>
                  </a:moveTo>
                  <a:lnTo>
                    <a:pt x="125730" y="215"/>
                  </a:lnTo>
                  <a:lnTo>
                    <a:pt x="79375" y="95250"/>
                  </a:lnTo>
                  <a:lnTo>
                    <a:pt x="32816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50" y="148374"/>
                  </a:lnTo>
                  <a:lnTo>
                    <a:pt x="26250" y="42545"/>
                  </a:lnTo>
                  <a:lnTo>
                    <a:pt x="70053" y="133146"/>
                  </a:lnTo>
                  <a:lnTo>
                    <a:pt x="88480" y="133146"/>
                  </a:lnTo>
                  <a:lnTo>
                    <a:pt x="132295" y="42545"/>
                  </a:lnTo>
                  <a:lnTo>
                    <a:pt x="132499" y="148374"/>
                  </a:lnTo>
                  <a:lnTo>
                    <a:pt x="158330" y="148374"/>
                  </a:lnTo>
                  <a:lnTo>
                    <a:pt x="158330" y="215"/>
                  </a:lnTo>
                  <a:close/>
                </a:path>
                <a:path extrusionOk="0" h="148590" w="1669415">
                  <a:moveTo>
                    <a:pt x="335026" y="148374"/>
                  </a:moveTo>
                  <a:lnTo>
                    <a:pt x="321475" y="117055"/>
                  </a:lnTo>
                  <a:lnTo>
                    <a:pt x="310934" y="92710"/>
                  </a:lnTo>
                  <a:lnTo>
                    <a:pt x="283997" y="30492"/>
                  </a:lnTo>
                  <a:lnTo>
                    <a:pt x="281279" y="24218"/>
                  </a:lnTo>
                  <a:lnTo>
                    <a:pt x="281279" y="92710"/>
                  </a:lnTo>
                  <a:lnTo>
                    <a:pt x="229209" y="92710"/>
                  </a:lnTo>
                  <a:lnTo>
                    <a:pt x="255460" y="30492"/>
                  </a:lnTo>
                  <a:lnTo>
                    <a:pt x="281279" y="92710"/>
                  </a:lnTo>
                  <a:lnTo>
                    <a:pt x="281279" y="24218"/>
                  </a:lnTo>
                  <a:lnTo>
                    <a:pt x="270903" y="215"/>
                  </a:lnTo>
                  <a:lnTo>
                    <a:pt x="241490" y="215"/>
                  </a:lnTo>
                  <a:lnTo>
                    <a:pt x="176517" y="148374"/>
                  </a:lnTo>
                  <a:lnTo>
                    <a:pt x="205930" y="148374"/>
                  </a:lnTo>
                  <a:lnTo>
                    <a:pt x="219062" y="117055"/>
                  </a:lnTo>
                  <a:lnTo>
                    <a:pt x="291426" y="117055"/>
                  </a:lnTo>
                  <a:lnTo>
                    <a:pt x="304558" y="148374"/>
                  </a:lnTo>
                  <a:lnTo>
                    <a:pt x="335026" y="148374"/>
                  </a:lnTo>
                  <a:close/>
                </a:path>
                <a:path extrusionOk="0" h="148590" w="1669415">
                  <a:moveTo>
                    <a:pt x="478104" y="148374"/>
                  </a:moveTo>
                  <a:lnTo>
                    <a:pt x="449021" y="104571"/>
                  </a:lnTo>
                  <a:lnTo>
                    <a:pt x="445503" y="99275"/>
                  </a:lnTo>
                  <a:lnTo>
                    <a:pt x="458139" y="91643"/>
                  </a:lnTo>
                  <a:lnTo>
                    <a:pt x="467360" y="80962"/>
                  </a:lnTo>
                  <a:lnTo>
                    <a:pt x="467842" y="79806"/>
                  </a:lnTo>
                  <a:lnTo>
                    <a:pt x="473011" y="67424"/>
                  </a:lnTo>
                  <a:lnTo>
                    <a:pt x="474929" y="51231"/>
                  </a:lnTo>
                  <a:lnTo>
                    <a:pt x="470916" y="29514"/>
                  </a:lnTo>
                  <a:lnTo>
                    <a:pt x="467626" y="24993"/>
                  </a:lnTo>
                  <a:lnTo>
                    <a:pt x="459232" y="13500"/>
                  </a:lnTo>
                  <a:lnTo>
                    <a:pt x="447827" y="7518"/>
                  </a:lnTo>
                  <a:lnTo>
                    <a:pt x="447827" y="52070"/>
                  </a:lnTo>
                  <a:lnTo>
                    <a:pt x="445655" y="64262"/>
                  </a:lnTo>
                  <a:lnTo>
                    <a:pt x="439267" y="72923"/>
                  </a:lnTo>
                  <a:lnTo>
                    <a:pt x="428904" y="78092"/>
                  </a:lnTo>
                  <a:lnTo>
                    <a:pt x="414820" y="79806"/>
                  </a:lnTo>
                  <a:lnTo>
                    <a:pt x="381381" y="79806"/>
                  </a:lnTo>
                  <a:lnTo>
                    <a:pt x="381381" y="24993"/>
                  </a:lnTo>
                  <a:lnTo>
                    <a:pt x="414820" y="24993"/>
                  </a:lnTo>
                  <a:lnTo>
                    <a:pt x="428904" y="26670"/>
                  </a:lnTo>
                  <a:lnTo>
                    <a:pt x="439267" y="31711"/>
                  </a:lnTo>
                  <a:lnTo>
                    <a:pt x="445655" y="40170"/>
                  </a:lnTo>
                  <a:lnTo>
                    <a:pt x="447827" y="52070"/>
                  </a:lnTo>
                  <a:lnTo>
                    <a:pt x="447827" y="7518"/>
                  </a:lnTo>
                  <a:lnTo>
                    <a:pt x="440372" y="3606"/>
                  </a:lnTo>
                  <a:lnTo>
                    <a:pt x="414820" y="215"/>
                  </a:lnTo>
                  <a:lnTo>
                    <a:pt x="353021" y="215"/>
                  </a:lnTo>
                  <a:lnTo>
                    <a:pt x="353021" y="148374"/>
                  </a:lnTo>
                  <a:lnTo>
                    <a:pt x="381381" y="148374"/>
                  </a:lnTo>
                  <a:lnTo>
                    <a:pt x="381381" y="104775"/>
                  </a:lnTo>
                  <a:lnTo>
                    <a:pt x="418414" y="104775"/>
                  </a:lnTo>
                  <a:lnTo>
                    <a:pt x="420116" y="104571"/>
                  </a:lnTo>
                  <a:lnTo>
                    <a:pt x="445719" y="148374"/>
                  </a:lnTo>
                  <a:lnTo>
                    <a:pt x="478104" y="148374"/>
                  </a:lnTo>
                  <a:close/>
                </a:path>
                <a:path extrusionOk="0" h="148590" w="1669415">
                  <a:moveTo>
                    <a:pt x="610374" y="469"/>
                  </a:moveTo>
                  <a:lnTo>
                    <a:pt x="489521" y="469"/>
                  </a:lnTo>
                  <a:lnTo>
                    <a:pt x="489521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35" y="147789"/>
                  </a:lnTo>
                  <a:lnTo>
                    <a:pt x="564235" y="25869"/>
                  </a:lnTo>
                  <a:lnTo>
                    <a:pt x="610374" y="25869"/>
                  </a:lnTo>
                  <a:lnTo>
                    <a:pt x="610374" y="469"/>
                  </a:lnTo>
                  <a:close/>
                </a:path>
                <a:path extrusionOk="0" h="148590" w="1669415">
                  <a:moveTo>
                    <a:pt x="761288" y="106667"/>
                  </a:moveTo>
                  <a:lnTo>
                    <a:pt x="759180" y="93522"/>
                  </a:lnTo>
                  <a:lnTo>
                    <a:pt x="757148" y="89750"/>
                  </a:lnTo>
                  <a:lnTo>
                    <a:pt x="753237" y="82473"/>
                  </a:lnTo>
                  <a:lnTo>
                    <a:pt x="743953" y="74142"/>
                  </a:lnTo>
                  <a:lnTo>
                    <a:pt x="731862" y="69215"/>
                  </a:lnTo>
                  <a:lnTo>
                    <a:pt x="742188" y="64350"/>
                  </a:lnTo>
                  <a:lnTo>
                    <a:pt x="749973" y="57150"/>
                  </a:lnTo>
                  <a:lnTo>
                    <a:pt x="755078" y="47929"/>
                  </a:lnTo>
                  <a:lnTo>
                    <a:pt x="756831" y="37465"/>
                  </a:lnTo>
                  <a:lnTo>
                    <a:pt x="756437" y="35979"/>
                  </a:lnTo>
                  <a:lnTo>
                    <a:pt x="752678" y="22059"/>
                  </a:lnTo>
                  <a:lnTo>
                    <a:pt x="740829" y="10248"/>
                  </a:lnTo>
                  <a:lnTo>
                    <a:pt x="722274" y="2679"/>
                  </a:lnTo>
                  <a:lnTo>
                    <a:pt x="710272" y="1371"/>
                  </a:lnTo>
                  <a:lnTo>
                    <a:pt x="710272" y="93980"/>
                  </a:lnTo>
                  <a:lnTo>
                    <a:pt x="710272" y="107734"/>
                  </a:lnTo>
                  <a:lnTo>
                    <a:pt x="704342" y="112395"/>
                  </a:lnTo>
                  <a:lnTo>
                    <a:pt x="671753" y="112395"/>
                  </a:lnTo>
                  <a:lnTo>
                    <a:pt x="671753" y="89750"/>
                  </a:lnTo>
                  <a:lnTo>
                    <a:pt x="704342" y="89750"/>
                  </a:lnTo>
                  <a:lnTo>
                    <a:pt x="710272" y="93980"/>
                  </a:lnTo>
                  <a:lnTo>
                    <a:pt x="710272" y="1371"/>
                  </a:lnTo>
                  <a:lnTo>
                    <a:pt x="706462" y="952"/>
                  </a:lnTo>
                  <a:lnTo>
                    <a:pt x="706462" y="40017"/>
                  </a:lnTo>
                  <a:lnTo>
                    <a:pt x="706462" y="52920"/>
                  </a:lnTo>
                  <a:lnTo>
                    <a:pt x="702017" y="57150"/>
                  </a:lnTo>
                  <a:lnTo>
                    <a:pt x="671753" y="57150"/>
                  </a:lnTo>
                  <a:lnTo>
                    <a:pt x="671753" y="35979"/>
                  </a:lnTo>
                  <a:lnTo>
                    <a:pt x="702017" y="35979"/>
                  </a:lnTo>
                  <a:lnTo>
                    <a:pt x="706462" y="40017"/>
                  </a:lnTo>
                  <a:lnTo>
                    <a:pt x="706462" y="952"/>
                  </a:lnTo>
                  <a:lnTo>
                    <a:pt x="697992" y="12"/>
                  </a:lnTo>
                  <a:lnTo>
                    <a:pt x="622858" y="12"/>
                  </a:lnTo>
                  <a:lnTo>
                    <a:pt x="622858" y="148374"/>
                  </a:lnTo>
                  <a:lnTo>
                    <a:pt x="701586" y="148374"/>
                  </a:lnTo>
                  <a:lnTo>
                    <a:pt x="726186" y="145427"/>
                  </a:lnTo>
                  <a:lnTo>
                    <a:pt x="745007" y="137045"/>
                  </a:lnTo>
                  <a:lnTo>
                    <a:pt x="757047" y="123901"/>
                  </a:lnTo>
                  <a:lnTo>
                    <a:pt x="759879" y="112395"/>
                  </a:lnTo>
                  <a:lnTo>
                    <a:pt x="761288" y="106667"/>
                  </a:lnTo>
                  <a:close/>
                </a:path>
                <a:path extrusionOk="0" h="148590" w="1669415">
                  <a:moveTo>
                    <a:pt x="916825" y="148374"/>
                  </a:moveTo>
                  <a:lnTo>
                    <a:pt x="893521" y="109855"/>
                  </a:lnTo>
                  <a:lnTo>
                    <a:pt x="887628" y="100114"/>
                  </a:lnTo>
                  <a:lnTo>
                    <a:pt x="897724" y="91884"/>
                  </a:lnTo>
                  <a:lnTo>
                    <a:pt x="905078" y="81229"/>
                  </a:lnTo>
                  <a:lnTo>
                    <a:pt x="908088" y="72605"/>
                  </a:lnTo>
                  <a:lnTo>
                    <a:pt x="909586" y="68275"/>
                  </a:lnTo>
                  <a:lnTo>
                    <a:pt x="911110" y="53136"/>
                  </a:lnTo>
                  <a:lnTo>
                    <a:pt x="908138" y="37249"/>
                  </a:lnTo>
                  <a:lnTo>
                    <a:pt x="906881" y="30556"/>
                  </a:lnTo>
                  <a:lnTo>
                    <a:pt x="894549" y="13881"/>
                  </a:lnTo>
                  <a:lnTo>
                    <a:pt x="874687" y="3556"/>
                  </a:lnTo>
                  <a:lnTo>
                    <a:pt x="864552" y="2222"/>
                  </a:lnTo>
                  <a:lnTo>
                    <a:pt x="864552" y="43611"/>
                  </a:lnTo>
                  <a:lnTo>
                    <a:pt x="864552" y="66052"/>
                  </a:lnTo>
                  <a:lnTo>
                    <a:pt x="858431" y="72605"/>
                  </a:lnTo>
                  <a:lnTo>
                    <a:pt x="825195" y="72605"/>
                  </a:lnTo>
                  <a:lnTo>
                    <a:pt x="825195" y="37249"/>
                  </a:lnTo>
                  <a:lnTo>
                    <a:pt x="858431" y="37249"/>
                  </a:lnTo>
                  <a:lnTo>
                    <a:pt x="864552" y="43611"/>
                  </a:lnTo>
                  <a:lnTo>
                    <a:pt x="864552" y="2222"/>
                  </a:lnTo>
                  <a:lnTo>
                    <a:pt x="847826" y="12"/>
                  </a:lnTo>
                  <a:lnTo>
                    <a:pt x="776084" y="12"/>
                  </a:lnTo>
                  <a:lnTo>
                    <a:pt x="776084" y="148374"/>
                  </a:lnTo>
                  <a:lnTo>
                    <a:pt x="825195" y="148374"/>
                  </a:lnTo>
                  <a:lnTo>
                    <a:pt x="825195" y="109855"/>
                  </a:lnTo>
                  <a:lnTo>
                    <a:pt x="843597" y="109855"/>
                  </a:lnTo>
                  <a:lnTo>
                    <a:pt x="861377" y="148374"/>
                  </a:lnTo>
                  <a:lnTo>
                    <a:pt x="916825" y="148374"/>
                  </a:lnTo>
                  <a:close/>
                </a:path>
                <a:path extrusionOk="0" h="148590" w="1669415">
                  <a:moveTo>
                    <a:pt x="1056932" y="110959"/>
                  </a:moveTo>
                  <a:lnTo>
                    <a:pt x="978623" y="110959"/>
                  </a:lnTo>
                  <a:lnTo>
                    <a:pt x="978623" y="93179"/>
                  </a:lnTo>
                  <a:lnTo>
                    <a:pt x="1048029" y="93179"/>
                  </a:lnTo>
                  <a:lnTo>
                    <a:pt x="1048029" y="55079"/>
                  </a:lnTo>
                  <a:lnTo>
                    <a:pt x="978623" y="55079"/>
                  </a:lnTo>
                  <a:lnTo>
                    <a:pt x="978623" y="37299"/>
                  </a:lnTo>
                  <a:lnTo>
                    <a:pt x="1055027" y="37299"/>
                  </a:lnTo>
                  <a:lnTo>
                    <a:pt x="1055027" y="469"/>
                  </a:lnTo>
                  <a:lnTo>
                    <a:pt x="929525" y="469"/>
                  </a:lnTo>
                  <a:lnTo>
                    <a:pt x="929525" y="37299"/>
                  </a:lnTo>
                  <a:lnTo>
                    <a:pt x="929525" y="55079"/>
                  </a:lnTo>
                  <a:lnTo>
                    <a:pt x="929525" y="93179"/>
                  </a:lnTo>
                  <a:lnTo>
                    <a:pt x="929525" y="110959"/>
                  </a:lnTo>
                  <a:lnTo>
                    <a:pt x="929525" y="147789"/>
                  </a:lnTo>
                  <a:lnTo>
                    <a:pt x="1056932" y="147789"/>
                  </a:lnTo>
                  <a:lnTo>
                    <a:pt x="1056932" y="110959"/>
                  </a:lnTo>
                  <a:close/>
                </a:path>
                <a:path extrusionOk="0" h="148590" w="1669415">
                  <a:moveTo>
                    <a:pt x="1202944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66" y="93179"/>
                  </a:lnTo>
                  <a:lnTo>
                    <a:pt x="1194066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51" y="37299"/>
                  </a:lnTo>
                  <a:lnTo>
                    <a:pt x="1201051" y="469"/>
                  </a:lnTo>
                  <a:lnTo>
                    <a:pt x="1075550" y="469"/>
                  </a:lnTo>
                  <a:lnTo>
                    <a:pt x="1075550" y="37299"/>
                  </a:lnTo>
                  <a:lnTo>
                    <a:pt x="1075550" y="55079"/>
                  </a:lnTo>
                  <a:lnTo>
                    <a:pt x="1075550" y="93179"/>
                  </a:lnTo>
                  <a:lnTo>
                    <a:pt x="1075550" y="110959"/>
                  </a:lnTo>
                  <a:lnTo>
                    <a:pt x="1075550" y="147789"/>
                  </a:lnTo>
                  <a:lnTo>
                    <a:pt x="1202944" y="147789"/>
                  </a:lnTo>
                  <a:lnTo>
                    <a:pt x="1202944" y="110959"/>
                  </a:lnTo>
                  <a:close/>
                </a:path>
                <a:path extrusionOk="0" h="148590" w="1669415">
                  <a:moveTo>
                    <a:pt x="1368450" y="74091"/>
                  </a:moveTo>
                  <a:lnTo>
                    <a:pt x="1346466" y="20142"/>
                  </a:lnTo>
                  <a:lnTo>
                    <a:pt x="1318298" y="4813"/>
                  </a:lnTo>
                  <a:lnTo>
                    <a:pt x="1318298" y="74510"/>
                  </a:lnTo>
                  <a:lnTo>
                    <a:pt x="1316228" y="89293"/>
                  </a:lnTo>
                  <a:lnTo>
                    <a:pt x="1310360" y="100558"/>
                  </a:lnTo>
                  <a:lnTo>
                    <a:pt x="1301153" y="107746"/>
                  </a:lnTo>
                  <a:lnTo>
                    <a:pt x="1289088" y="110274"/>
                  </a:lnTo>
                  <a:lnTo>
                    <a:pt x="1270673" y="110274"/>
                  </a:lnTo>
                  <a:lnTo>
                    <a:pt x="1270673" y="38112"/>
                  </a:lnTo>
                  <a:lnTo>
                    <a:pt x="1286751" y="38112"/>
                  </a:lnTo>
                  <a:lnTo>
                    <a:pt x="1299718" y="40703"/>
                  </a:lnTo>
                  <a:lnTo>
                    <a:pt x="1309674" y="48056"/>
                  </a:lnTo>
                  <a:lnTo>
                    <a:pt x="1316050" y="59537"/>
                  </a:lnTo>
                  <a:lnTo>
                    <a:pt x="1318298" y="74510"/>
                  </a:lnTo>
                  <a:lnTo>
                    <a:pt x="1318298" y="4813"/>
                  </a:lnTo>
                  <a:lnTo>
                    <a:pt x="1287818" y="0"/>
                  </a:lnTo>
                  <a:lnTo>
                    <a:pt x="1221587" y="0"/>
                  </a:lnTo>
                  <a:lnTo>
                    <a:pt x="1221587" y="148374"/>
                  </a:lnTo>
                  <a:lnTo>
                    <a:pt x="1285913" y="148374"/>
                  </a:lnTo>
                  <a:lnTo>
                    <a:pt x="1319974" y="143103"/>
                  </a:lnTo>
                  <a:lnTo>
                    <a:pt x="1345996" y="128130"/>
                  </a:lnTo>
                  <a:lnTo>
                    <a:pt x="1358671" y="110274"/>
                  </a:lnTo>
                  <a:lnTo>
                    <a:pt x="1362608" y="104711"/>
                  </a:lnTo>
                  <a:lnTo>
                    <a:pt x="1368450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315" y="110959"/>
                  </a:lnTo>
                  <a:lnTo>
                    <a:pt x="1431315" y="93179"/>
                  </a:lnTo>
                  <a:lnTo>
                    <a:pt x="1500720" y="93179"/>
                  </a:lnTo>
                  <a:lnTo>
                    <a:pt x="1500720" y="55079"/>
                  </a:lnTo>
                  <a:lnTo>
                    <a:pt x="1431315" y="55079"/>
                  </a:lnTo>
                  <a:lnTo>
                    <a:pt x="1431315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204" y="469"/>
                  </a:lnTo>
                  <a:lnTo>
                    <a:pt x="1382204" y="37299"/>
                  </a:lnTo>
                  <a:lnTo>
                    <a:pt x="1382204" y="55079"/>
                  </a:lnTo>
                  <a:lnTo>
                    <a:pt x="1382204" y="93179"/>
                  </a:lnTo>
                  <a:lnTo>
                    <a:pt x="1382204" y="110959"/>
                  </a:lnTo>
                  <a:lnTo>
                    <a:pt x="1382204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83" y="148374"/>
                  </a:moveTo>
                  <a:lnTo>
                    <a:pt x="1645666" y="109855"/>
                  </a:lnTo>
                  <a:lnTo>
                    <a:pt x="1639773" y="100114"/>
                  </a:lnTo>
                  <a:lnTo>
                    <a:pt x="1649882" y="91884"/>
                  </a:lnTo>
                  <a:lnTo>
                    <a:pt x="1657235" y="81229"/>
                  </a:lnTo>
                  <a:lnTo>
                    <a:pt x="1660245" y="72605"/>
                  </a:lnTo>
                  <a:lnTo>
                    <a:pt x="1661744" y="68275"/>
                  </a:lnTo>
                  <a:lnTo>
                    <a:pt x="1663268" y="53136"/>
                  </a:lnTo>
                  <a:lnTo>
                    <a:pt x="1660296" y="37249"/>
                  </a:lnTo>
                  <a:lnTo>
                    <a:pt x="1659039" y="30556"/>
                  </a:lnTo>
                  <a:lnTo>
                    <a:pt x="1646707" y="13881"/>
                  </a:lnTo>
                  <a:lnTo>
                    <a:pt x="1626831" y="3556"/>
                  </a:lnTo>
                  <a:lnTo>
                    <a:pt x="1616710" y="2222"/>
                  </a:lnTo>
                  <a:lnTo>
                    <a:pt x="1616710" y="43611"/>
                  </a:lnTo>
                  <a:lnTo>
                    <a:pt x="1616710" y="66052"/>
                  </a:lnTo>
                  <a:lnTo>
                    <a:pt x="1610575" y="72605"/>
                  </a:lnTo>
                  <a:lnTo>
                    <a:pt x="1577340" y="72605"/>
                  </a:lnTo>
                  <a:lnTo>
                    <a:pt x="1577340" y="37249"/>
                  </a:lnTo>
                  <a:lnTo>
                    <a:pt x="1610575" y="37249"/>
                  </a:lnTo>
                  <a:lnTo>
                    <a:pt x="1616710" y="43611"/>
                  </a:lnTo>
                  <a:lnTo>
                    <a:pt x="1616710" y="2222"/>
                  </a:lnTo>
                  <a:lnTo>
                    <a:pt x="1599984" y="12"/>
                  </a:lnTo>
                  <a:lnTo>
                    <a:pt x="1528241" y="12"/>
                  </a:lnTo>
                  <a:lnTo>
                    <a:pt x="1528241" y="148374"/>
                  </a:lnTo>
                  <a:lnTo>
                    <a:pt x="1577340" y="148374"/>
                  </a:lnTo>
                  <a:lnTo>
                    <a:pt x="1577340" y="109855"/>
                  </a:lnTo>
                  <a:lnTo>
                    <a:pt x="1595742" y="109855"/>
                  </a:lnTo>
                  <a:lnTo>
                    <a:pt x="1613522" y="148374"/>
                  </a:lnTo>
                  <a:lnTo>
                    <a:pt x="1668983" y="14837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9811711" y="10196377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3167831" y="6115553"/>
            <a:ext cx="137688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4140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Aplicativo</a:t>
            </a:r>
            <a:endParaRPr sz="6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Tecnologia: ionic</a:t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2"/>
          <p:cNvSpPr txBox="1"/>
          <p:nvPr>
            <p:ph type="title"/>
          </p:nvPr>
        </p:nvSpPr>
        <p:spPr>
          <a:xfrm>
            <a:off x="8201354" y="2475025"/>
            <a:ext cx="3701400" cy="2812800"/>
          </a:xfrm>
          <a:prstGeom prst="rect">
            <a:avLst/>
          </a:prstGeom>
          <a:solidFill>
            <a:srgbClr val="121313">
              <a:alpha val="89020"/>
            </a:srgbClr>
          </a:solidFill>
          <a:ln>
            <a:noFill/>
          </a:ln>
        </p:spPr>
        <p:txBody>
          <a:bodyPr anchorCtr="0" anchor="t" bIns="0" lIns="0" spcFirstLastPara="1" rIns="0" wrap="square" tIns="4533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3"/>
          <p:cNvGrpSpPr/>
          <p:nvPr/>
        </p:nvGrpSpPr>
        <p:grpSpPr>
          <a:xfrm>
            <a:off x="0" y="0"/>
            <a:ext cx="19400013" cy="11308080"/>
            <a:chOff x="0" y="0"/>
            <a:chExt cx="19400013" cy="11308080"/>
          </a:xfrm>
        </p:grpSpPr>
        <p:sp>
          <p:nvSpPr>
            <p:cNvPr id="289" name="Google Shape;289;p23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23"/>
          <p:cNvSpPr txBox="1"/>
          <p:nvPr>
            <p:ph type="title"/>
          </p:nvPr>
        </p:nvSpPr>
        <p:spPr>
          <a:xfrm>
            <a:off x="396600" y="860375"/>
            <a:ext cx="30324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Ionic</a:t>
            </a:r>
            <a:endParaRPr sz="3950">
              <a:solidFill>
                <a:srgbClr val="41404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App</a:t>
            </a:r>
            <a:endParaRPr sz="3950">
              <a:solidFill>
                <a:srgbClr val="414042"/>
              </a:solidFill>
            </a:endParaRPr>
          </a:p>
        </p:txBody>
      </p:sp>
      <p:cxnSp>
        <p:nvCxnSpPr>
          <p:cNvPr id="294" name="Google Shape;294;p23"/>
          <p:cNvCxnSpPr/>
          <p:nvPr/>
        </p:nvCxnSpPr>
        <p:spPr>
          <a:xfrm flipH="1" rot="10800000">
            <a:off x="10141125" y="3678575"/>
            <a:ext cx="2957700" cy="20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>
            <a:off x="10426875" y="7829550"/>
            <a:ext cx="2100300" cy="131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8099" y="1774786"/>
            <a:ext cx="4307250" cy="8773527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47212" y="1774775"/>
            <a:ext cx="4307238" cy="88218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9000" y="1774763"/>
            <a:ext cx="4307250" cy="8740259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9" name="Google Shape;299;p23"/>
          <p:cNvCxnSpPr/>
          <p:nvPr/>
        </p:nvCxnSpPr>
        <p:spPr>
          <a:xfrm rot="-5400000">
            <a:off x="7046675" y="4262825"/>
            <a:ext cx="2609700" cy="11931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3"/>
          <p:cNvCxnSpPr/>
          <p:nvPr/>
        </p:nvCxnSpPr>
        <p:spPr>
          <a:xfrm flipH="1" rot="-5400000">
            <a:off x="12425350" y="7767450"/>
            <a:ext cx="3181500" cy="14415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4"/>
          <p:cNvGrpSpPr/>
          <p:nvPr/>
        </p:nvGrpSpPr>
        <p:grpSpPr>
          <a:xfrm>
            <a:off x="0" y="12"/>
            <a:ext cx="20104099" cy="11306794"/>
            <a:chOff x="0" y="12"/>
            <a:chExt cx="20104099" cy="11306794"/>
          </a:xfrm>
        </p:grpSpPr>
        <p:sp>
          <p:nvSpPr>
            <p:cNvPr id="306" name="Google Shape;306;p24"/>
            <p:cNvSpPr/>
            <p:nvPr/>
          </p:nvSpPr>
          <p:spPr>
            <a:xfrm>
              <a:off x="0" y="12"/>
              <a:ext cx="20104099" cy="113067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9144438" y="10779974"/>
              <a:ext cx="119368" cy="150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9290685" y="10781035"/>
              <a:ext cx="1669414" cy="148590"/>
            </a:xfrm>
            <a:custGeom>
              <a:rect b="b" l="l" r="r" t="t"/>
              <a:pathLst>
                <a:path extrusionOk="0" h="148590" w="1669415">
                  <a:moveTo>
                    <a:pt x="158305" y="228"/>
                  </a:moveTo>
                  <a:lnTo>
                    <a:pt x="125717" y="228"/>
                  </a:lnTo>
                  <a:lnTo>
                    <a:pt x="79362" y="95237"/>
                  </a:lnTo>
                  <a:lnTo>
                    <a:pt x="32791" y="228"/>
                  </a:lnTo>
                  <a:lnTo>
                    <a:pt x="0" y="228"/>
                  </a:lnTo>
                  <a:lnTo>
                    <a:pt x="0" y="148374"/>
                  </a:lnTo>
                  <a:lnTo>
                    <a:pt x="26250" y="148374"/>
                  </a:lnTo>
                  <a:lnTo>
                    <a:pt x="26250" y="42545"/>
                  </a:lnTo>
                  <a:lnTo>
                    <a:pt x="70053" y="133134"/>
                  </a:lnTo>
                  <a:lnTo>
                    <a:pt x="88468" y="133134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28"/>
                  </a:lnTo>
                  <a:close/>
                </a:path>
                <a:path extrusionOk="0" h="148590" w="1669415">
                  <a:moveTo>
                    <a:pt x="335013" y="148386"/>
                  </a:moveTo>
                  <a:lnTo>
                    <a:pt x="321449" y="117043"/>
                  </a:lnTo>
                  <a:lnTo>
                    <a:pt x="310921" y="92710"/>
                  </a:lnTo>
                  <a:lnTo>
                    <a:pt x="283984" y="30480"/>
                  </a:lnTo>
                  <a:lnTo>
                    <a:pt x="281254" y="24180"/>
                  </a:lnTo>
                  <a:lnTo>
                    <a:pt x="281254" y="92710"/>
                  </a:lnTo>
                  <a:lnTo>
                    <a:pt x="229184" y="92710"/>
                  </a:lnTo>
                  <a:lnTo>
                    <a:pt x="255435" y="30480"/>
                  </a:lnTo>
                  <a:lnTo>
                    <a:pt x="281254" y="92710"/>
                  </a:lnTo>
                  <a:lnTo>
                    <a:pt x="281254" y="24180"/>
                  </a:lnTo>
                  <a:lnTo>
                    <a:pt x="270891" y="228"/>
                  </a:lnTo>
                  <a:lnTo>
                    <a:pt x="241477" y="228"/>
                  </a:lnTo>
                  <a:lnTo>
                    <a:pt x="176491" y="148386"/>
                  </a:lnTo>
                  <a:lnTo>
                    <a:pt x="205917" y="148386"/>
                  </a:lnTo>
                  <a:lnTo>
                    <a:pt x="219036" y="117043"/>
                  </a:lnTo>
                  <a:lnTo>
                    <a:pt x="291426" y="117043"/>
                  </a:lnTo>
                  <a:lnTo>
                    <a:pt x="304558" y="148386"/>
                  </a:lnTo>
                  <a:lnTo>
                    <a:pt x="335013" y="148386"/>
                  </a:lnTo>
                  <a:close/>
                </a:path>
                <a:path extrusionOk="0" h="148590" w="1669415">
                  <a:moveTo>
                    <a:pt x="478078" y="148386"/>
                  </a:moveTo>
                  <a:lnTo>
                    <a:pt x="449008" y="104571"/>
                  </a:lnTo>
                  <a:lnTo>
                    <a:pt x="445490" y="99275"/>
                  </a:lnTo>
                  <a:lnTo>
                    <a:pt x="458127" y="91655"/>
                  </a:lnTo>
                  <a:lnTo>
                    <a:pt x="467347" y="80975"/>
                  </a:lnTo>
                  <a:lnTo>
                    <a:pt x="467829" y="79794"/>
                  </a:lnTo>
                  <a:lnTo>
                    <a:pt x="472998" y="67437"/>
                  </a:lnTo>
                  <a:lnTo>
                    <a:pt x="474916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18"/>
                  </a:lnTo>
                  <a:lnTo>
                    <a:pt x="447814" y="52082"/>
                  </a:lnTo>
                  <a:lnTo>
                    <a:pt x="445643" y="64274"/>
                  </a:lnTo>
                  <a:lnTo>
                    <a:pt x="439254" y="72923"/>
                  </a:lnTo>
                  <a:lnTo>
                    <a:pt x="428891" y="78092"/>
                  </a:lnTo>
                  <a:lnTo>
                    <a:pt x="414794" y="79794"/>
                  </a:lnTo>
                  <a:lnTo>
                    <a:pt x="381368" y="79794"/>
                  </a:lnTo>
                  <a:lnTo>
                    <a:pt x="381368" y="24993"/>
                  </a:lnTo>
                  <a:lnTo>
                    <a:pt x="414794" y="24993"/>
                  </a:lnTo>
                  <a:lnTo>
                    <a:pt x="428891" y="26670"/>
                  </a:lnTo>
                  <a:lnTo>
                    <a:pt x="439254" y="31711"/>
                  </a:lnTo>
                  <a:lnTo>
                    <a:pt x="445643" y="40170"/>
                  </a:lnTo>
                  <a:lnTo>
                    <a:pt x="447814" y="52082"/>
                  </a:lnTo>
                  <a:lnTo>
                    <a:pt x="447814" y="7518"/>
                  </a:lnTo>
                  <a:lnTo>
                    <a:pt x="440359" y="3606"/>
                  </a:lnTo>
                  <a:lnTo>
                    <a:pt x="414794" y="228"/>
                  </a:lnTo>
                  <a:lnTo>
                    <a:pt x="353009" y="228"/>
                  </a:lnTo>
                  <a:lnTo>
                    <a:pt x="353009" y="148386"/>
                  </a:lnTo>
                  <a:lnTo>
                    <a:pt x="381368" y="148386"/>
                  </a:lnTo>
                  <a:lnTo>
                    <a:pt x="381368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86"/>
                  </a:lnTo>
                  <a:lnTo>
                    <a:pt x="478078" y="148386"/>
                  </a:lnTo>
                  <a:close/>
                </a:path>
                <a:path extrusionOk="0" h="148590" w="1669415">
                  <a:moveTo>
                    <a:pt x="610362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47" y="25869"/>
                  </a:lnTo>
                  <a:lnTo>
                    <a:pt x="535647" y="147789"/>
                  </a:lnTo>
                  <a:lnTo>
                    <a:pt x="564222" y="147789"/>
                  </a:lnTo>
                  <a:lnTo>
                    <a:pt x="564222" y="25869"/>
                  </a:lnTo>
                  <a:lnTo>
                    <a:pt x="610362" y="25869"/>
                  </a:lnTo>
                  <a:lnTo>
                    <a:pt x="610362" y="469"/>
                  </a:lnTo>
                  <a:close/>
                </a:path>
                <a:path extrusionOk="0" h="148590" w="1669415">
                  <a:moveTo>
                    <a:pt x="761263" y="106680"/>
                  </a:moveTo>
                  <a:lnTo>
                    <a:pt x="731850" y="69227"/>
                  </a:lnTo>
                  <a:lnTo>
                    <a:pt x="742188" y="64350"/>
                  </a:lnTo>
                  <a:lnTo>
                    <a:pt x="749960" y="57162"/>
                  </a:lnTo>
                  <a:lnTo>
                    <a:pt x="755065" y="47942"/>
                  </a:lnTo>
                  <a:lnTo>
                    <a:pt x="756818" y="37477"/>
                  </a:lnTo>
                  <a:lnTo>
                    <a:pt x="756412" y="35991"/>
                  </a:lnTo>
                  <a:lnTo>
                    <a:pt x="752652" y="22059"/>
                  </a:lnTo>
                  <a:lnTo>
                    <a:pt x="740816" y="10248"/>
                  </a:lnTo>
                  <a:lnTo>
                    <a:pt x="722261" y="2679"/>
                  </a:lnTo>
                  <a:lnTo>
                    <a:pt x="710247" y="1358"/>
                  </a:lnTo>
                  <a:lnTo>
                    <a:pt x="710247" y="93992"/>
                  </a:lnTo>
                  <a:lnTo>
                    <a:pt x="710247" y="107734"/>
                  </a:lnTo>
                  <a:lnTo>
                    <a:pt x="704316" y="112382"/>
                  </a:lnTo>
                  <a:lnTo>
                    <a:pt x="671741" y="112382"/>
                  </a:lnTo>
                  <a:lnTo>
                    <a:pt x="671741" y="89750"/>
                  </a:lnTo>
                  <a:lnTo>
                    <a:pt x="704316" y="89750"/>
                  </a:lnTo>
                  <a:lnTo>
                    <a:pt x="710247" y="93992"/>
                  </a:lnTo>
                  <a:lnTo>
                    <a:pt x="710247" y="1358"/>
                  </a:lnTo>
                  <a:lnTo>
                    <a:pt x="706450" y="939"/>
                  </a:lnTo>
                  <a:lnTo>
                    <a:pt x="706450" y="40005"/>
                  </a:lnTo>
                  <a:lnTo>
                    <a:pt x="706450" y="52933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91"/>
                  </a:lnTo>
                  <a:lnTo>
                    <a:pt x="702005" y="35991"/>
                  </a:lnTo>
                  <a:lnTo>
                    <a:pt x="706450" y="40005"/>
                  </a:lnTo>
                  <a:lnTo>
                    <a:pt x="706450" y="939"/>
                  </a:lnTo>
                  <a:lnTo>
                    <a:pt x="697979" y="0"/>
                  </a:lnTo>
                  <a:lnTo>
                    <a:pt x="622846" y="0"/>
                  </a:lnTo>
                  <a:lnTo>
                    <a:pt x="622846" y="148386"/>
                  </a:lnTo>
                  <a:lnTo>
                    <a:pt x="701586" y="148386"/>
                  </a:lnTo>
                  <a:lnTo>
                    <a:pt x="726173" y="145440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82"/>
                  </a:lnTo>
                  <a:lnTo>
                    <a:pt x="761263" y="106680"/>
                  </a:lnTo>
                  <a:close/>
                </a:path>
                <a:path extrusionOk="0" h="148590" w="1669415">
                  <a:moveTo>
                    <a:pt x="916813" y="148374"/>
                  </a:moveTo>
                  <a:lnTo>
                    <a:pt x="893508" y="109855"/>
                  </a:lnTo>
                  <a:lnTo>
                    <a:pt x="887615" y="100114"/>
                  </a:lnTo>
                  <a:lnTo>
                    <a:pt x="897712" y="91884"/>
                  </a:lnTo>
                  <a:lnTo>
                    <a:pt x="905065" y="81229"/>
                  </a:lnTo>
                  <a:lnTo>
                    <a:pt x="908062" y="72605"/>
                  </a:lnTo>
                  <a:lnTo>
                    <a:pt x="909574" y="68275"/>
                  </a:lnTo>
                  <a:lnTo>
                    <a:pt x="911098" y="53136"/>
                  </a:lnTo>
                  <a:lnTo>
                    <a:pt x="908126" y="37261"/>
                  </a:lnTo>
                  <a:lnTo>
                    <a:pt x="906868" y="30543"/>
                  </a:lnTo>
                  <a:lnTo>
                    <a:pt x="894537" y="13868"/>
                  </a:lnTo>
                  <a:lnTo>
                    <a:pt x="874674" y="3543"/>
                  </a:lnTo>
                  <a:lnTo>
                    <a:pt x="864539" y="2222"/>
                  </a:lnTo>
                  <a:lnTo>
                    <a:pt x="864539" y="43611"/>
                  </a:lnTo>
                  <a:lnTo>
                    <a:pt x="864539" y="66052"/>
                  </a:lnTo>
                  <a:lnTo>
                    <a:pt x="858418" y="72605"/>
                  </a:lnTo>
                  <a:lnTo>
                    <a:pt x="825182" y="72605"/>
                  </a:lnTo>
                  <a:lnTo>
                    <a:pt x="825182" y="37261"/>
                  </a:lnTo>
                  <a:lnTo>
                    <a:pt x="858418" y="37261"/>
                  </a:lnTo>
                  <a:lnTo>
                    <a:pt x="864539" y="43611"/>
                  </a:lnTo>
                  <a:lnTo>
                    <a:pt x="864539" y="2222"/>
                  </a:lnTo>
                  <a:lnTo>
                    <a:pt x="847813" y="12"/>
                  </a:lnTo>
                  <a:lnTo>
                    <a:pt x="776071" y="12"/>
                  </a:lnTo>
                  <a:lnTo>
                    <a:pt x="776071" y="148374"/>
                  </a:lnTo>
                  <a:lnTo>
                    <a:pt x="825182" y="148374"/>
                  </a:lnTo>
                  <a:lnTo>
                    <a:pt x="825182" y="109855"/>
                  </a:lnTo>
                  <a:lnTo>
                    <a:pt x="843584" y="109855"/>
                  </a:lnTo>
                  <a:lnTo>
                    <a:pt x="861364" y="148374"/>
                  </a:lnTo>
                  <a:lnTo>
                    <a:pt x="916813" y="148374"/>
                  </a:lnTo>
                  <a:close/>
                </a:path>
                <a:path extrusionOk="0" h="148590" w="1669415">
                  <a:moveTo>
                    <a:pt x="1056919" y="110959"/>
                  </a:moveTo>
                  <a:lnTo>
                    <a:pt x="978611" y="110959"/>
                  </a:lnTo>
                  <a:lnTo>
                    <a:pt x="978611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611" y="55079"/>
                  </a:lnTo>
                  <a:lnTo>
                    <a:pt x="978611" y="37299"/>
                  </a:lnTo>
                  <a:lnTo>
                    <a:pt x="1055014" y="37299"/>
                  </a:lnTo>
                  <a:lnTo>
                    <a:pt x="1055014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19" y="147789"/>
                  </a:lnTo>
                  <a:lnTo>
                    <a:pt x="1056919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54" y="93179"/>
                  </a:lnTo>
                  <a:lnTo>
                    <a:pt x="1194054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39" y="37299"/>
                  </a:lnTo>
                  <a:lnTo>
                    <a:pt x="1201039" y="469"/>
                  </a:lnTo>
                  <a:lnTo>
                    <a:pt x="1075537" y="469"/>
                  </a:lnTo>
                  <a:lnTo>
                    <a:pt x="1075537" y="37299"/>
                  </a:lnTo>
                  <a:lnTo>
                    <a:pt x="1075537" y="55079"/>
                  </a:lnTo>
                  <a:lnTo>
                    <a:pt x="1075537" y="93179"/>
                  </a:lnTo>
                  <a:lnTo>
                    <a:pt x="1075537" y="110959"/>
                  </a:lnTo>
                  <a:lnTo>
                    <a:pt x="1075537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79"/>
                  </a:moveTo>
                  <a:lnTo>
                    <a:pt x="1362722" y="43484"/>
                  </a:lnTo>
                  <a:lnTo>
                    <a:pt x="1358976" y="38112"/>
                  </a:lnTo>
                  <a:lnTo>
                    <a:pt x="1346454" y="20142"/>
                  </a:lnTo>
                  <a:lnTo>
                    <a:pt x="1321028" y="5232"/>
                  </a:lnTo>
                  <a:lnTo>
                    <a:pt x="1318285" y="4800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05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00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86"/>
                  </a:lnTo>
                  <a:lnTo>
                    <a:pt x="1285900" y="148386"/>
                  </a:lnTo>
                  <a:lnTo>
                    <a:pt x="1319961" y="143116"/>
                  </a:lnTo>
                  <a:lnTo>
                    <a:pt x="1345984" y="128143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79"/>
                  </a:lnTo>
                  <a:close/>
                </a:path>
                <a:path extrusionOk="0" h="148590" w="1669415">
                  <a:moveTo>
                    <a:pt x="1509585" y="110959"/>
                  </a:moveTo>
                  <a:lnTo>
                    <a:pt x="1431302" y="110959"/>
                  </a:lnTo>
                  <a:lnTo>
                    <a:pt x="1431302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302" y="55079"/>
                  </a:lnTo>
                  <a:lnTo>
                    <a:pt x="1431302" y="37299"/>
                  </a:lnTo>
                  <a:lnTo>
                    <a:pt x="1507693" y="37299"/>
                  </a:lnTo>
                  <a:lnTo>
                    <a:pt x="1507693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85" y="147789"/>
                  </a:lnTo>
                  <a:lnTo>
                    <a:pt x="1509585" y="110959"/>
                  </a:lnTo>
                  <a:close/>
                </a:path>
                <a:path extrusionOk="0" h="148590" w="1669415">
                  <a:moveTo>
                    <a:pt x="1668970" y="148374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69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68"/>
                  </a:lnTo>
                  <a:lnTo>
                    <a:pt x="1626819" y="3543"/>
                  </a:lnTo>
                  <a:lnTo>
                    <a:pt x="1616697" y="2222"/>
                  </a:lnTo>
                  <a:lnTo>
                    <a:pt x="1616697" y="43611"/>
                  </a:lnTo>
                  <a:lnTo>
                    <a:pt x="1616697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97" y="43611"/>
                  </a:lnTo>
                  <a:lnTo>
                    <a:pt x="1616697" y="2222"/>
                  </a:lnTo>
                  <a:lnTo>
                    <a:pt x="1599971" y="12"/>
                  </a:lnTo>
                  <a:lnTo>
                    <a:pt x="1528229" y="12"/>
                  </a:lnTo>
                  <a:lnTo>
                    <a:pt x="1528229" y="148374"/>
                  </a:lnTo>
                  <a:lnTo>
                    <a:pt x="1577327" y="148374"/>
                  </a:lnTo>
                  <a:lnTo>
                    <a:pt x="1577327" y="109855"/>
                  </a:lnTo>
                  <a:lnTo>
                    <a:pt x="1595729" y="109855"/>
                  </a:lnTo>
                  <a:lnTo>
                    <a:pt x="1613509" y="148374"/>
                  </a:lnTo>
                  <a:lnTo>
                    <a:pt x="1668970" y="1483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9811708" y="10196386"/>
              <a:ext cx="480684" cy="48147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24"/>
          <p:cNvSpPr txBox="1"/>
          <p:nvPr>
            <p:ph type="ctrTitle"/>
          </p:nvPr>
        </p:nvSpPr>
        <p:spPr>
          <a:xfrm>
            <a:off x="4623999" y="3321800"/>
            <a:ext cx="10856100" cy="20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OBRIGADO!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5888200" y="6711050"/>
            <a:ext cx="83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Apresentação Academy Conding 2.0 - YouTube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0" y="12"/>
            <a:ext cx="20104099" cy="113067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0" y="1759"/>
            <a:ext cx="20104100" cy="11305540"/>
          </a:xfrm>
          <a:custGeom>
            <a:rect b="b" l="l" r="r" t="t"/>
            <a:pathLst>
              <a:path extrusionOk="0" h="11305540" w="20104100">
                <a:moveTo>
                  <a:pt x="20104099" y="0"/>
                </a:moveTo>
                <a:lnTo>
                  <a:pt x="0" y="0"/>
                </a:lnTo>
                <a:lnTo>
                  <a:pt x="0" y="11305050"/>
                </a:lnTo>
                <a:lnTo>
                  <a:pt x="20104099" y="11305050"/>
                </a:lnTo>
                <a:lnTo>
                  <a:pt x="20104099" y="0"/>
                </a:lnTo>
                <a:close/>
              </a:path>
            </a:pathLst>
          </a:custGeom>
          <a:solidFill>
            <a:srgbClr val="121313">
              <a:alpha val="5333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8"/>
          <p:cNvGrpSpPr/>
          <p:nvPr/>
        </p:nvGrpSpPr>
        <p:grpSpPr>
          <a:xfrm>
            <a:off x="9144438" y="10578931"/>
            <a:ext cx="624389" cy="150491"/>
            <a:chOff x="9144438" y="10578931"/>
            <a:chExt cx="624389" cy="150491"/>
          </a:xfrm>
        </p:grpSpPr>
        <p:sp>
          <p:nvSpPr>
            <p:cNvPr id="80" name="Google Shape;80;p8"/>
            <p:cNvSpPr/>
            <p:nvPr/>
          </p:nvSpPr>
          <p:spPr>
            <a:xfrm>
              <a:off x="9144438" y="10578931"/>
              <a:ext cx="119380" cy="150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290672" y="10580223"/>
              <a:ext cx="478155" cy="148590"/>
            </a:xfrm>
            <a:custGeom>
              <a:rect b="b" l="l" r="r" t="t"/>
              <a:pathLst>
                <a:path extrusionOk="0" h="148590" w="478154">
                  <a:moveTo>
                    <a:pt x="158330" y="0"/>
                  </a:moveTo>
                  <a:lnTo>
                    <a:pt x="125730" y="0"/>
                  </a:lnTo>
                  <a:lnTo>
                    <a:pt x="79375" y="95008"/>
                  </a:lnTo>
                  <a:lnTo>
                    <a:pt x="32816" y="0"/>
                  </a:lnTo>
                  <a:lnTo>
                    <a:pt x="0" y="0"/>
                  </a:lnTo>
                  <a:lnTo>
                    <a:pt x="0" y="148145"/>
                  </a:lnTo>
                  <a:lnTo>
                    <a:pt x="26250" y="148145"/>
                  </a:lnTo>
                  <a:lnTo>
                    <a:pt x="26250" y="42316"/>
                  </a:lnTo>
                  <a:lnTo>
                    <a:pt x="70053" y="132905"/>
                  </a:lnTo>
                  <a:lnTo>
                    <a:pt x="88480" y="132905"/>
                  </a:lnTo>
                  <a:lnTo>
                    <a:pt x="132295" y="42316"/>
                  </a:lnTo>
                  <a:lnTo>
                    <a:pt x="132499" y="148145"/>
                  </a:lnTo>
                  <a:lnTo>
                    <a:pt x="158330" y="148145"/>
                  </a:lnTo>
                  <a:lnTo>
                    <a:pt x="158330" y="0"/>
                  </a:lnTo>
                  <a:close/>
                </a:path>
                <a:path extrusionOk="0" h="148590" w="478154">
                  <a:moveTo>
                    <a:pt x="335026" y="148158"/>
                  </a:moveTo>
                  <a:lnTo>
                    <a:pt x="321475" y="116827"/>
                  </a:lnTo>
                  <a:lnTo>
                    <a:pt x="310934" y="92494"/>
                  </a:lnTo>
                  <a:lnTo>
                    <a:pt x="283997" y="30264"/>
                  </a:lnTo>
                  <a:lnTo>
                    <a:pt x="281279" y="23990"/>
                  </a:lnTo>
                  <a:lnTo>
                    <a:pt x="281279" y="92494"/>
                  </a:lnTo>
                  <a:lnTo>
                    <a:pt x="229209" y="92494"/>
                  </a:lnTo>
                  <a:lnTo>
                    <a:pt x="255460" y="30264"/>
                  </a:lnTo>
                  <a:lnTo>
                    <a:pt x="281279" y="92494"/>
                  </a:lnTo>
                  <a:lnTo>
                    <a:pt x="281279" y="23990"/>
                  </a:lnTo>
                  <a:lnTo>
                    <a:pt x="270903" y="0"/>
                  </a:lnTo>
                  <a:lnTo>
                    <a:pt x="241490" y="0"/>
                  </a:lnTo>
                  <a:lnTo>
                    <a:pt x="176517" y="148158"/>
                  </a:lnTo>
                  <a:lnTo>
                    <a:pt x="205930" y="148158"/>
                  </a:lnTo>
                  <a:lnTo>
                    <a:pt x="219062" y="116827"/>
                  </a:lnTo>
                  <a:lnTo>
                    <a:pt x="291426" y="116827"/>
                  </a:lnTo>
                  <a:lnTo>
                    <a:pt x="304558" y="148158"/>
                  </a:lnTo>
                  <a:lnTo>
                    <a:pt x="335026" y="148158"/>
                  </a:lnTo>
                  <a:close/>
                </a:path>
                <a:path extrusionOk="0" h="148590" w="478154">
                  <a:moveTo>
                    <a:pt x="478104" y="148145"/>
                  </a:moveTo>
                  <a:lnTo>
                    <a:pt x="449033" y="104343"/>
                  </a:lnTo>
                  <a:lnTo>
                    <a:pt x="445503" y="99047"/>
                  </a:lnTo>
                  <a:lnTo>
                    <a:pt x="458139" y="91414"/>
                  </a:lnTo>
                  <a:lnTo>
                    <a:pt x="467360" y="80733"/>
                  </a:lnTo>
                  <a:lnTo>
                    <a:pt x="467842" y="79565"/>
                  </a:lnTo>
                  <a:lnTo>
                    <a:pt x="473011" y="67195"/>
                  </a:lnTo>
                  <a:lnTo>
                    <a:pt x="474929" y="51003"/>
                  </a:lnTo>
                  <a:lnTo>
                    <a:pt x="470916" y="29286"/>
                  </a:lnTo>
                  <a:lnTo>
                    <a:pt x="467614" y="24765"/>
                  </a:lnTo>
                  <a:lnTo>
                    <a:pt x="459232" y="13284"/>
                  </a:lnTo>
                  <a:lnTo>
                    <a:pt x="447827" y="7302"/>
                  </a:lnTo>
                  <a:lnTo>
                    <a:pt x="447827" y="51854"/>
                  </a:lnTo>
                  <a:lnTo>
                    <a:pt x="445655" y="64033"/>
                  </a:lnTo>
                  <a:lnTo>
                    <a:pt x="439267" y="72694"/>
                  </a:lnTo>
                  <a:lnTo>
                    <a:pt x="428904" y="77851"/>
                  </a:lnTo>
                  <a:lnTo>
                    <a:pt x="414820" y="79565"/>
                  </a:lnTo>
                  <a:lnTo>
                    <a:pt x="381381" y="79565"/>
                  </a:lnTo>
                  <a:lnTo>
                    <a:pt x="381381" y="24765"/>
                  </a:lnTo>
                  <a:lnTo>
                    <a:pt x="414820" y="24765"/>
                  </a:lnTo>
                  <a:lnTo>
                    <a:pt x="428904" y="26428"/>
                  </a:lnTo>
                  <a:lnTo>
                    <a:pt x="439267" y="31483"/>
                  </a:lnTo>
                  <a:lnTo>
                    <a:pt x="445655" y="39941"/>
                  </a:lnTo>
                  <a:lnTo>
                    <a:pt x="447827" y="51854"/>
                  </a:lnTo>
                  <a:lnTo>
                    <a:pt x="447827" y="7302"/>
                  </a:lnTo>
                  <a:lnTo>
                    <a:pt x="440372" y="3378"/>
                  </a:lnTo>
                  <a:lnTo>
                    <a:pt x="414820" y="0"/>
                  </a:lnTo>
                  <a:lnTo>
                    <a:pt x="353021" y="0"/>
                  </a:lnTo>
                  <a:lnTo>
                    <a:pt x="353021" y="148145"/>
                  </a:lnTo>
                  <a:lnTo>
                    <a:pt x="381381" y="148145"/>
                  </a:lnTo>
                  <a:lnTo>
                    <a:pt x="381381" y="104546"/>
                  </a:lnTo>
                  <a:lnTo>
                    <a:pt x="418414" y="104546"/>
                  </a:lnTo>
                  <a:lnTo>
                    <a:pt x="420116" y="104343"/>
                  </a:lnTo>
                  <a:lnTo>
                    <a:pt x="445719" y="148145"/>
                  </a:lnTo>
                  <a:lnTo>
                    <a:pt x="478104" y="148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8"/>
          <p:cNvSpPr/>
          <p:nvPr/>
        </p:nvSpPr>
        <p:spPr>
          <a:xfrm>
            <a:off x="9780194" y="10579575"/>
            <a:ext cx="1179830" cy="149225"/>
          </a:xfrm>
          <a:custGeom>
            <a:rect b="b" l="l" r="r" t="t"/>
            <a:pathLst>
              <a:path extrusionOk="0" h="149225" w="1179829">
                <a:moveTo>
                  <a:pt x="120853" y="1270"/>
                </a:moveTo>
                <a:lnTo>
                  <a:pt x="0" y="1270"/>
                </a:lnTo>
                <a:lnTo>
                  <a:pt x="0" y="25400"/>
                </a:lnTo>
                <a:lnTo>
                  <a:pt x="46139" y="25400"/>
                </a:lnTo>
                <a:lnTo>
                  <a:pt x="46139" y="148590"/>
                </a:lnTo>
                <a:lnTo>
                  <a:pt x="74714" y="148590"/>
                </a:lnTo>
                <a:lnTo>
                  <a:pt x="74714" y="25400"/>
                </a:lnTo>
                <a:lnTo>
                  <a:pt x="120853" y="25400"/>
                </a:lnTo>
                <a:lnTo>
                  <a:pt x="120853" y="1270"/>
                </a:lnTo>
                <a:close/>
              </a:path>
              <a:path extrusionOk="0" h="149225" w="1179829">
                <a:moveTo>
                  <a:pt x="271767" y="107099"/>
                </a:moveTo>
                <a:lnTo>
                  <a:pt x="242341" y="69646"/>
                </a:lnTo>
                <a:lnTo>
                  <a:pt x="252666" y="64770"/>
                </a:lnTo>
                <a:lnTo>
                  <a:pt x="260451" y="57581"/>
                </a:lnTo>
                <a:lnTo>
                  <a:pt x="265557" y="48361"/>
                </a:lnTo>
                <a:lnTo>
                  <a:pt x="267309" y="37884"/>
                </a:lnTo>
                <a:lnTo>
                  <a:pt x="266915" y="36410"/>
                </a:lnTo>
                <a:lnTo>
                  <a:pt x="263156" y="22491"/>
                </a:lnTo>
                <a:lnTo>
                  <a:pt x="251307" y="10668"/>
                </a:lnTo>
                <a:lnTo>
                  <a:pt x="232752" y="3098"/>
                </a:lnTo>
                <a:lnTo>
                  <a:pt x="220751" y="1790"/>
                </a:lnTo>
                <a:lnTo>
                  <a:pt x="220751" y="94411"/>
                </a:lnTo>
                <a:lnTo>
                  <a:pt x="220751" y="108153"/>
                </a:lnTo>
                <a:lnTo>
                  <a:pt x="214820" y="112814"/>
                </a:lnTo>
                <a:lnTo>
                  <a:pt x="182232" y="112814"/>
                </a:lnTo>
                <a:lnTo>
                  <a:pt x="182232" y="90170"/>
                </a:lnTo>
                <a:lnTo>
                  <a:pt x="214820" y="90170"/>
                </a:lnTo>
                <a:lnTo>
                  <a:pt x="220751" y="94411"/>
                </a:lnTo>
                <a:lnTo>
                  <a:pt x="220751" y="1790"/>
                </a:lnTo>
                <a:lnTo>
                  <a:pt x="216941" y="1371"/>
                </a:lnTo>
                <a:lnTo>
                  <a:pt x="216941" y="40436"/>
                </a:lnTo>
                <a:lnTo>
                  <a:pt x="216941" y="53340"/>
                </a:lnTo>
                <a:lnTo>
                  <a:pt x="212496" y="57581"/>
                </a:lnTo>
                <a:lnTo>
                  <a:pt x="182232" y="57581"/>
                </a:lnTo>
                <a:lnTo>
                  <a:pt x="182232" y="36410"/>
                </a:lnTo>
                <a:lnTo>
                  <a:pt x="212496" y="36410"/>
                </a:lnTo>
                <a:lnTo>
                  <a:pt x="216941" y="40436"/>
                </a:lnTo>
                <a:lnTo>
                  <a:pt x="216941" y="1371"/>
                </a:lnTo>
                <a:lnTo>
                  <a:pt x="208470" y="431"/>
                </a:lnTo>
                <a:lnTo>
                  <a:pt x="133337" y="431"/>
                </a:lnTo>
                <a:lnTo>
                  <a:pt x="133337" y="148805"/>
                </a:lnTo>
                <a:lnTo>
                  <a:pt x="212064" y="148805"/>
                </a:lnTo>
                <a:lnTo>
                  <a:pt x="236664" y="145859"/>
                </a:lnTo>
                <a:lnTo>
                  <a:pt x="255485" y="137477"/>
                </a:lnTo>
                <a:lnTo>
                  <a:pt x="267525" y="124333"/>
                </a:lnTo>
                <a:lnTo>
                  <a:pt x="270357" y="112814"/>
                </a:lnTo>
                <a:lnTo>
                  <a:pt x="271767" y="107099"/>
                </a:lnTo>
                <a:close/>
              </a:path>
              <a:path extrusionOk="0" h="149225" w="1179829">
                <a:moveTo>
                  <a:pt x="427304" y="148793"/>
                </a:moveTo>
                <a:lnTo>
                  <a:pt x="403999" y="110274"/>
                </a:lnTo>
                <a:lnTo>
                  <a:pt x="398106" y="100533"/>
                </a:lnTo>
                <a:lnTo>
                  <a:pt x="408203" y="92303"/>
                </a:lnTo>
                <a:lnTo>
                  <a:pt x="415556" y="81648"/>
                </a:lnTo>
                <a:lnTo>
                  <a:pt x="418553" y="73025"/>
                </a:lnTo>
                <a:lnTo>
                  <a:pt x="420065" y="68694"/>
                </a:lnTo>
                <a:lnTo>
                  <a:pt x="421589" y="53555"/>
                </a:lnTo>
                <a:lnTo>
                  <a:pt x="418617" y="37680"/>
                </a:lnTo>
                <a:lnTo>
                  <a:pt x="417360" y="30962"/>
                </a:lnTo>
                <a:lnTo>
                  <a:pt x="405028" y="14300"/>
                </a:lnTo>
                <a:lnTo>
                  <a:pt x="385165" y="3975"/>
                </a:lnTo>
                <a:lnTo>
                  <a:pt x="375031" y="2641"/>
                </a:lnTo>
                <a:lnTo>
                  <a:pt x="375031" y="44030"/>
                </a:lnTo>
                <a:lnTo>
                  <a:pt x="375031" y="66471"/>
                </a:lnTo>
                <a:lnTo>
                  <a:pt x="368909" y="73025"/>
                </a:lnTo>
                <a:lnTo>
                  <a:pt x="335673" y="73025"/>
                </a:lnTo>
                <a:lnTo>
                  <a:pt x="335673" y="37680"/>
                </a:lnTo>
                <a:lnTo>
                  <a:pt x="368909" y="37680"/>
                </a:lnTo>
                <a:lnTo>
                  <a:pt x="375031" y="44030"/>
                </a:lnTo>
                <a:lnTo>
                  <a:pt x="375031" y="2641"/>
                </a:lnTo>
                <a:lnTo>
                  <a:pt x="358305" y="431"/>
                </a:lnTo>
                <a:lnTo>
                  <a:pt x="286562" y="431"/>
                </a:lnTo>
                <a:lnTo>
                  <a:pt x="286562" y="148793"/>
                </a:lnTo>
                <a:lnTo>
                  <a:pt x="335673" y="148793"/>
                </a:lnTo>
                <a:lnTo>
                  <a:pt x="335673" y="110274"/>
                </a:lnTo>
                <a:lnTo>
                  <a:pt x="354076" y="110274"/>
                </a:lnTo>
                <a:lnTo>
                  <a:pt x="371856" y="148793"/>
                </a:lnTo>
                <a:lnTo>
                  <a:pt x="427304" y="148793"/>
                </a:lnTo>
                <a:close/>
              </a:path>
              <a:path extrusionOk="0" h="149225" w="1179829">
                <a:moveTo>
                  <a:pt x="567410" y="111760"/>
                </a:moveTo>
                <a:lnTo>
                  <a:pt x="489102" y="111760"/>
                </a:lnTo>
                <a:lnTo>
                  <a:pt x="489102" y="92710"/>
                </a:lnTo>
                <a:lnTo>
                  <a:pt x="558507" y="92710"/>
                </a:lnTo>
                <a:lnTo>
                  <a:pt x="558507" y="55880"/>
                </a:lnTo>
                <a:lnTo>
                  <a:pt x="489102" y="55880"/>
                </a:lnTo>
                <a:lnTo>
                  <a:pt x="489102" y="38100"/>
                </a:lnTo>
                <a:lnTo>
                  <a:pt x="565505" y="38100"/>
                </a:lnTo>
                <a:lnTo>
                  <a:pt x="565505" y="0"/>
                </a:lnTo>
                <a:lnTo>
                  <a:pt x="440004" y="0"/>
                </a:lnTo>
                <a:lnTo>
                  <a:pt x="440004" y="38100"/>
                </a:lnTo>
                <a:lnTo>
                  <a:pt x="440004" y="55880"/>
                </a:lnTo>
                <a:lnTo>
                  <a:pt x="440004" y="92710"/>
                </a:lnTo>
                <a:lnTo>
                  <a:pt x="440004" y="111760"/>
                </a:lnTo>
                <a:lnTo>
                  <a:pt x="440004" y="148590"/>
                </a:lnTo>
                <a:lnTo>
                  <a:pt x="567410" y="148590"/>
                </a:lnTo>
                <a:lnTo>
                  <a:pt x="567410" y="111760"/>
                </a:lnTo>
                <a:close/>
              </a:path>
              <a:path extrusionOk="0" h="149225" w="1179829">
                <a:moveTo>
                  <a:pt x="713422" y="111760"/>
                </a:moveTo>
                <a:lnTo>
                  <a:pt x="635127" y="111760"/>
                </a:lnTo>
                <a:lnTo>
                  <a:pt x="635127" y="92710"/>
                </a:lnTo>
                <a:lnTo>
                  <a:pt x="704545" y="92710"/>
                </a:lnTo>
                <a:lnTo>
                  <a:pt x="704545" y="55880"/>
                </a:lnTo>
                <a:lnTo>
                  <a:pt x="635127" y="55880"/>
                </a:lnTo>
                <a:lnTo>
                  <a:pt x="635127" y="38100"/>
                </a:lnTo>
                <a:lnTo>
                  <a:pt x="711530" y="38100"/>
                </a:lnTo>
                <a:lnTo>
                  <a:pt x="711530" y="0"/>
                </a:lnTo>
                <a:lnTo>
                  <a:pt x="586028" y="0"/>
                </a:lnTo>
                <a:lnTo>
                  <a:pt x="586028" y="38100"/>
                </a:lnTo>
                <a:lnTo>
                  <a:pt x="586028" y="55880"/>
                </a:lnTo>
                <a:lnTo>
                  <a:pt x="586028" y="92710"/>
                </a:lnTo>
                <a:lnTo>
                  <a:pt x="586028" y="111760"/>
                </a:lnTo>
                <a:lnTo>
                  <a:pt x="586028" y="148590"/>
                </a:lnTo>
                <a:lnTo>
                  <a:pt x="713422" y="148590"/>
                </a:lnTo>
                <a:lnTo>
                  <a:pt x="713422" y="111760"/>
                </a:lnTo>
                <a:close/>
              </a:path>
              <a:path extrusionOk="0" h="149225" w="1179829">
                <a:moveTo>
                  <a:pt x="878928" y="74510"/>
                </a:moveTo>
                <a:lnTo>
                  <a:pt x="873213" y="43916"/>
                </a:lnTo>
                <a:lnTo>
                  <a:pt x="869454" y="38531"/>
                </a:lnTo>
                <a:lnTo>
                  <a:pt x="856945" y="20561"/>
                </a:lnTo>
                <a:lnTo>
                  <a:pt x="831519" y="5664"/>
                </a:lnTo>
                <a:lnTo>
                  <a:pt x="828776" y="5232"/>
                </a:lnTo>
                <a:lnTo>
                  <a:pt x="828776" y="74930"/>
                </a:lnTo>
                <a:lnTo>
                  <a:pt x="826706" y="89712"/>
                </a:lnTo>
                <a:lnTo>
                  <a:pt x="820839" y="100990"/>
                </a:lnTo>
                <a:lnTo>
                  <a:pt x="811631" y="108178"/>
                </a:lnTo>
                <a:lnTo>
                  <a:pt x="799566" y="110705"/>
                </a:lnTo>
                <a:lnTo>
                  <a:pt x="781151" y="110705"/>
                </a:lnTo>
                <a:lnTo>
                  <a:pt x="781151" y="38531"/>
                </a:lnTo>
                <a:lnTo>
                  <a:pt x="797229" y="38531"/>
                </a:lnTo>
                <a:lnTo>
                  <a:pt x="810196" y="41122"/>
                </a:lnTo>
                <a:lnTo>
                  <a:pt x="820153" y="48475"/>
                </a:lnTo>
                <a:lnTo>
                  <a:pt x="826528" y="59956"/>
                </a:lnTo>
                <a:lnTo>
                  <a:pt x="828776" y="74930"/>
                </a:lnTo>
                <a:lnTo>
                  <a:pt x="828776" y="5232"/>
                </a:lnTo>
                <a:lnTo>
                  <a:pt x="798296" y="431"/>
                </a:lnTo>
                <a:lnTo>
                  <a:pt x="732066" y="431"/>
                </a:lnTo>
                <a:lnTo>
                  <a:pt x="732066" y="148793"/>
                </a:lnTo>
                <a:lnTo>
                  <a:pt x="796391" y="148793"/>
                </a:lnTo>
                <a:lnTo>
                  <a:pt x="830453" y="143535"/>
                </a:lnTo>
                <a:lnTo>
                  <a:pt x="856475" y="128562"/>
                </a:lnTo>
                <a:lnTo>
                  <a:pt x="869149" y="110705"/>
                </a:lnTo>
                <a:lnTo>
                  <a:pt x="873086" y="105143"/>
                </a:lnTo>
                <a:lnTo>
                  <a:pt x="878928" y="74510"/>
                </a:lnTo>
                <a:close/>
              </a:path>
              <a:path extrusionOk="0" h="149225" w="1179829">
                <a:moveTo>
                  <a:pt x="1020076" y="111760"/>
                </a:moveTo>
                <a:lnTo>
                  <a:pt x="941793" y="111760"/>
                </a:lnTo>
                <a:lnTo>
                  <a:pt x="941793" y="92710"/>
                </a:lnTo>
                <a:lnTo>
                  <a:pt x="1011199" y="92710"/>
                </a:lnTo>
                <a:lnTo>
                  <a:pt x="1011199" y="55880"/>
                </a:lnTo>
                <a:lnTo>
                  <a:pt x="941793" y="55880"/>
                </a:lnTo>
                <a:lnTo>
                  <a:pt x="941793" y="38100"/>
                </a:lnTo>
                <a:lnTo>
                  <a:pt x="1018184" y="38100"/>
                </a:lnTo>
                <a:lnTo>
                  <a:pt x="1018184" y="0"/>
                </a:lnTo>
                <a:lnTo>
                  <a:pt x="892683" y="0"/>
                </a:lnTo>
                <a:lnTo>
                  <a:pt x="892683" y="38100"/>
                </a:lnTo>
                <a:lnTo>
                  <a:pt x="892683" y="55880"/>
                </a:lnTo>
                <a:lnTo>
                  <a:pt x="892683" y="92710"/>
                </a:lnTo>
                <a:lnTo>
                  <a:pt x="892683" y="111760"/>
                </a:lnTo>
                <a:lnTo>
                  <a:pt x="892683" y="148590"/>
                </a:lnTo>
                <a:lnTo>
                  <a:pt x="1020076" y="148590"/>
                </a:lnTo>
                <a:lnTo>
                  <a:pt x="1020076" y="111760"/>
                </a:lnTo>
                <a:close/>
              </a:path>
              <a:path extrusionOk="0" h="149225" w="1179829">
                <a:moveTo>
                  <a:pt x="1179461" y="148793"/>
                </a:moveTo>
                <a:lnTo>
                  <a:pt x="1156144" y="110274"/>
                </a:lnTo>
                <a:lnTo>
                  <a:pt x="1150251" y="100533"/>
                </a:lnTo>
                <a:lnTo>
                  <a:pt x="1160360" y="92303"/>
                </a:lnTo>
                <a:lnTo>
                  <a:pt x="1167714" y="81648"/>
                </a:lnTo>
                <a:lnTo>
                  <a:pt x="1170711" y="73025"/>
                </a:lnTo>
                <a:lnTo>
                  <a:pt x="1172222" y="68694"/>
                </a:lnTo>
                <a:lnTo>
                  <a:pt x="1173746" y="53555"/>
                </a:lnTo>
                <a:lnTo>
                  <a:pt x="1170774" y="37680"/>
                </a:lnTo>
                <a:lnTo>
                  <a:pt x="1169517" y="30962"/>
                </a:lnTo>
                <a:lnTo>
                  <a:pt x="1157185" y="14300"/>
                </a:lnTo>
                <a:lnTo>
                  <a:pt x="1137310" y="3975"/>
                </a:lnTo>
                <a:lnTo>
                  <a:pt x="1127188" y="2641"/>
                </a:lnTo>
                <a:lnTo>
                  <a:pt x="1127188" y="44030"/>
                </a:lnTo>
                <a:lnTo>
                  <a:pt x="1127188" y="66471"/>
                </a:lnTo>
                <a:lnTo>
                  <a:pt x="1121054" y="73025"/>
                </a:lnTo>
                <a:lnTo>
                  <a:pt x="1087818" y="73025"/>
                </a:lnTo>
                <a:lnTo>
                  <a:pt x="1087818" y="37680"/>
                </a:lnTo>
                <a:lnTo>
                  <a:pt x="1121054" y="37680"/>
                </a:lnTo>
                <a:lnTo>
                  <a:pt x="1127188" y="44030"/>
                </a:lnTo>
                <a:lnTo>
                  <a:pt x="1127188" y="2641"/>
                </a:lnTo>
                <a:lnTo>
                  <a:pt x="1110462" y="431"/>
                </a:lnTo>
                <a:lnTo>
                  <a:pt x="1038720" y="431"/>
                </a:lnTo>
                <a:lnTo>
                  <a:pt x="1038720" y="148793"/>
                </a:lnTo>
                <a:lnTo>
                  <a:pt x="1087818" y="148793"/>
                </a:lnTo>
                <a:lnTo>
                  <a:pt x="1087818" y="110274"/>
                </a:lnTo>
                <a:lnTo>
                  <a:pt x="1106220" y="110274"/>
                </a:lnTo>
                <a:lnTo>
                  <a:pt x="1124000" y="148793"/>
                </a:lnTo>
                <a:lnTo>
                  <a:pt x="1179461" y="148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9811711" y="9995342"/>
            <a:ext cx="480680" cy="481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283750" y="1892450"/>
            <a:ext cx="19536600" cy="7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5925">
            <a:spAutoFit/>
          </a:bodyPr>
          <a:lstStyle/>
          <a:p>
            <a:pPr indent="0" lvl="0" marL="17335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50"/>
              <a:t>Cronograma e Gerenciamento de Atividades.</a:t>
            </a:r>
            <a:endParaRPr sz="11350"/>
          </a:p>
          <a:p>
            <a:pPr indent="0" lvl="0" marL="469265" marR="5080" rtl="0" algn="l">
              <a:lnSpc>
                <a:spcPct val="101499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b="0" lang="en-US" sz="2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projeto deverá ser desenvolvido em linguagem web (Ex: JS, Php, Python), a proposta deste projeto consiste em criar uma aplicação capaz de criar cronogramas de atividades e o gerenciamento destas atividades, propondo tornar a criação de cronogramas e gerenciamento de atividades muito mais dinâmica e automatizado, contendo prazos de expiração, envio de relatórios e também alertas para o usuário. </a:t>
            </a:r>
            <a:endParaRPr sz="25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700717" y="0"/>
            <a:ext cx="19403641" cy="11308715"/>
            <a:chOff x="700717" y="0"/>
            <a:chExt cx="19403641" cy="11308715"/>
          </a:xfrm>
        </p:grpSpPr>
        <p:sp>
          <p:nvSpPr>
            <p:cNvPr id="90" name="Google Shape;90;p9"/>
            <p:cNvSpPr/>
            <p:nvPr/>
          </p:nvSpPr>
          <p:spPr>
            <a:xfrm>
              <a:off x="7043584" y="10199812"/>
              <a:ext cx="1385368" cy="47463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5660113" y="10779977"/>
              <a:ext cx="3436095" cy="1504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327375" y="10199812"/>
              <a:ext cx="568639" cy="47463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055618" y="0"/>
              <a:ext cx="14048740" cy="11308715"/>
            </a:xfrm>
            <a:custGeom>
              <a:rect b="b" l="l" r="r" t="t"/>
              <a:pathLst>
                <a:path extrusionOk="0" h="11308715" w="14048740">
                  <a:moveTo>
                    <a:pt x="14048481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4048481" y="11308556"/>
                  </a:lnTo>
                  <a:lnTo>
                    <a:pt x="14048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6055618" y="0"/>
              <a:ext cx="14048740" cy="11308715"/>
            </a:xfrm>
            <a:custGeom>
              <a:rect b="b" l="l" r="r" t="t"/>
              <a:pathLst>
                <a:path extrusionOk="0" h="11308715" w="14048740">
                  <a:moveTo>
                    <a:pt x="0" y="11308556"/>
                  </a:moveTo>
                  <a:lnTo>
                    <a:pt x="14048481" y="11308556"/>
                  </a:lnTo>
                  <a:lnTo>
                    <a:pt x="14048481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00717" y="10578936"/>
              <a:ext cx="119380" cy="1504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846950" y="10579576"/>
              <a:ext cx="1669414" cy="149225"/>
            </a:xfrm>
            <a:custGeom>
              <a:rect b="b" l="l" r="r" t="t"/>
              <a:pathLst>
                <a:path extrusionOk="0" h="149225" w="1669414">
                  <a:moveTo>
                    <a:pt x="158330" y="635"/>
                  </a:moveTo>
                  <a:lnTo>
                    <a:pt x="125730" y="635"/>
                  </a:lnTo>
                  <a:lnTo>
                    <a:pt x="79375" y="95669"/>
                  </a:lnTo>
                  <a:lnTo>
                    <a:pt x="32816" y="635"/>
                  </a:lnTo>
                  <a:lnTo>
                    <a:pt x="0" y="635"/>
                  </a:lnTo>
                  <a:lnTo>
                    <a:pt x="0" y="148793"/>
                  </a:lnTo>
                  <a:lnTo>
                    <a:pt x="26250" y="148793"/>
                  </a:lnTo>
                  <a:lnTo>
                    <a:pt x="26250" y="42964"/>
                  </a:lnTo>
                  <a:lnTo>
                    <a:pt x="70053" y="133565"/>
                  </a:lnTo>
                  <a:lnTo>
                    <a:pt x="88480" y="133565"/>
                  </a:lnTo>
                  <a:lnTo>
                    <a:pt x="132295" y="42964"/>
                  </a:lnTo>
                  <a:lnTo>
                    <a:pt x="132499" y="148793"/>
                  </a:lnTo>
                  <a:lnTo>
                    <a:pt x="158330" y="148793"/>
                  </a:lnTo>
                  <a:lnTo>
                    <a:pt x="158330" y="635"/>
                  </a:lnTo>
                  <a:close/>
                </a:path>
                <a:path extrusionOk="0" h="149225" w="1669414">
                  <a:moveTo>
                    <a:pt x="335038" y="148793"/>
                  </a:moveTo>
                  <a:lnTo>
                    <a:pt x="321475" y="117462"/>
                  </a:lnTo>
                  <a:lnTo>
                    <a:pt x="310934" y="93129"/>
                  </a:lnTo>
                  <a:lnTo>
                    <a:pt x="283997" y="30911"/>
                  </a:lnTo>
                  <a:lnTo>
                    <a:pt x="281279" y="24638"/>
                  </a:lnTo>
                  <a:lnTo>
                    <a:pt x="281279" y="93129"/>
                  </a:lnTo>
                  <a:lnTo>
                    <a:pt x="229209" y="93129"/>
                  </a:lnTo>
                  <a:lnTo>
                    <a:pt x="255460" y="30911"/>
                  </a:lnTo>
                  <a:lnTo>
                    <a:pt x="281279" y="93129"/>
                  </a:lnTo>
                  <a:lnTo>
                    <a:pt x="281279" y="24638"/>
                  </a:lnTo>
                  <a:lnTo>
                    <a:pt x="270903" y="635"/>
                  </a:lnTo>
                  <a:lnTo>
                    <a:pt x="241490" y="635"/>
                  </a:lnTo>
                  <a:lnTo>
                    <a:pt x="176517" y="148793"/>
                  </a:lnTo>
                  <a:lnTo>
                    <a:pt x="205930" y="148793"/>
                  </a:lnTo>
                  <a:lnTo>
                    <a:pt x="219062" y="117462"/>
                  </a:lnTo>
                  <a:lnTo>
                    <a:pt x="291426" y="117462"/>
                  </a:lnTo>
                  <a:lnTo>
                    <a:pt x="304558" y="148793"/>
                  </a:lnTo>
                  <a:lnTo>
                    <a:pt x="335038" y="148793"/>
                  </a:lnTo>
                  <a:close/>
                </a:path>
                <a:path extrusionOk="0" h="149225" w="1669414">
                  <a:moveTo>
                    <a:pt x="478104" y="148793"/>
                  </a:moveTo>
                  <a:lnTo>
                    <a:pt x="449021" y="104990"/>
                  </a:lnTo>
                  <a:lnTo>
                    <a:pt x="445503" y="99695"/>
                  </a:lnTo>
                  <a:lnTo>
                    <a:pt x="458139" y="92062"/>
                  </a:lnTo>
                  <a:lnTo>
                    <a:pt x="467360" y="81381"/>
                  </a:lnTo>
                  <a:lnTo>
                    <a:pt x="467842" y="80225"/>
                  </a:lnTo>
                  <a:lnTo>
                    <a:pt x="473011" y="67856"/>
                  </a:lnTo>
                  <a:lnTo>
                    <a:pt x="467626" y="25412"/>
                  </a:lnTo>
                  <a:lnTo>
                    <a:pt x="447827" y="7937"/>
                  </a:lnTo>
                  <a:lnTo>
                    <a:pt x="447827" y="52489"/>
                  </a:lnTo>
                  <a:lnTo>
                    <a:pt x="445655" y="64681"/>
                  </a:lnTo>
                  <a:lnTo>
                    <a:pt x="439267" y="73342"/>
                  </a:lnTo>
                  <a:lnTo>
                    <a:pt x="428904" y="78511"/>
                  </a:lnTo>
                  <a:lnTo>
                    <a:pt x="414820" y="80225"/>
                  </a:lnTo>
                  <a:lnTo>
                    <a:pt x="381381" y="80225"/>
                  </a:lnTo>
                  <a:lnTo>
                    <a:pt x="381381" y="25412"/>
                  </a:lnTo>
                  <a:lnTo>
                    <a:pt x="414820" y="25412"/>
                  </a:lnTo>
                  <a:lnTo>
                    <a:pt x="428904" y="27089"/>
                  </a:lnTo>
                  <a:lnTo>
                    <a:pt x="439267" y="32131"/>
                  </a:lnTo>
                  <a:lnTo>
                    <a:pt x="445655" y="40589"/>
                  </a:lnTo>
                  <a:lnTo>
                    <a:pt x="447827" y="52489"/>
                  </a:lnTo>
                  <a:lnTo>
                    <a:pt x="447827" y="7937"/>
                  </a:lnTo>
                  <a:lnTo>
                    <a:pt x="440372" y="4025"/>
                  </a:lnTo>
                  <a:lnTo>
                    <a:pt x="414820" y="635"/>
                  </a:lnTo>
                  <a:lnTo>
                    <a:pt x="353021" y="635"/>
                  </a:lnTo>
                  <a:lnTo>
                    <a:pt x="353021" y="148793"/>
                  </a:lnTo>
                  <a:lnTo>
                    <a:pt x="381381" y="148793"/>
                  </a:lnTo>
                  <a:lnTo>
                    <a:pt x="381381" y="105194"/>
                  </a:lnTo>
                  <a:lnTo>
                    <a:pt x="418414" y="105194"/>
                  </a:lnTo>
                  <a:lnTo>
                    <a:pt x="420116" y="104990"/>
                  </a:lnTo>
                  <a:lnTo>
                    <a:pt x="445719" y="148793"/>
                  </a:lnTo>
                  <a:lnTo>
                    <a:pt x="478104" y="148793"/>
                  </a:lnTo>
                  <a:close/>
                </a:path>
                <a:path extrusionOk="0" h="149225" w="1669414">
                  <a:moveTo>
                    <a:pt x="610374" y="0"/>
                  </a:moveTo>
                  <a:lnTo>
                    <a:pt x="489521" y="0"/>
                  </a:lnTo>
                  <a:lnTo>
                    <a:pt x="489521" y="25400"/>
                  </a:lnTo>
                  <a:lnTo>
                    <a:pt x="535660" y="25400"/>
                  </a:lnTo>
                  <a:lnTo>
                    <a:pt x="535660" y="148590"/>
                  </a:lnTo>
                  <a:lnTo>
                    <a:pt x="564235" y="148590"/>
                  </a:lnTo>
                  <a:lnTo>
                    <a:pt x="564235" y="25400"/>
                  </a:lnTo>
                  <a:lnTo>
                    <a:pt x="610374" y="25400"/>
                  </a:lnTo>
                  <a:lnTo>
                    <a:pt x="610374" y="0"/>
                  </a:lnTo>
                  <a:close/>
                </a:path>
                <a:path extrusionOk="0" h="149225" w="1669414">
                  <a:moveTo>
                    <a:pt x="761288" y="107099"/>
                  </a:moveTo>
                  <a:lnTo>
                    <a:pt x="731862" y="69634"/>
                  </a:lnTo>
                  <a:lnTo>
                    <a:pt x="742188" y="64770"/>
                  </a:lnTo>
                  <a:lnTo>
                    <a:pt x="749960" y="57581"/>
                  </a:lnTo>
                  <a:lnTo>
                    <a:pt x="755078" y="48348"/>
                  </a:lnTo>
                  <a:lnTo>
                    <a:pt x="756831" y="37884"/>
                  </a:lnTo>
                  <a:lnTo>
                    <a:pt x="756437" y="36398"/>
                  </a:lnTo>
                  <a:lnTo>
                    <a:pt x="752678" y="22479"/>
                  </a:lnTo>
                  <a:lnTo>
                    <a:pt x="740829" y="10668"/>
                  </a:lnTo>
                  <a:lnTo>
                    <a:pt x="722274" y="3098"/>
                  </a:lnTo>
                  <a:lnTo>
                    <a:pt x="710272" y="1790"/>
                  </a:lnTo>
                  <a:lnTo>
                    <a:pt x="710272" y="94411"/>
                  </a:lnTo>
                  <a:lnTo>
                    <a:pt x="710272" y="108153"/>
                  </a:lnTo>
                  <a:lnTo>
                    <a:pt x="704342" y="112814"/>
                  </a:lnTo>
                  <a:lnTo>
                    <a:pt x="671753" y="112814"/>
                  </a:lnTo>
                  <a:lnTo>
                    <a:pt x="671753" y="90170"/>
                  </a:lnTo>
                  <a:lnTo>
                    <a:pt x="704342" y="90170"/>
                  </a:lnTo>
                  <a:lnTo>
                    <a:pt x="710272" y="94411"/>
                  </a:lnTo>
                  <a:lnTo>
                    <a:pt x="710272" y="1790"/>
                  </a:lnTo>
                  <a:lnTo>
                    <a:pt x="706462" y="1371"/>
                  </a:lnTo>
                  <a:lnTo>
                    <a:pt x="706462" y="40436"/>
                  </a:lnTo>
                  <a:lnTo>
                    <a:pt x="706462" y="53340"/>
                  </a:lnTo>
                  <a:lnTo>
                    <a:pt x="702017" y="57581"/>
                  </a:lnTo>
                  <a:lnTo>
                    <a:pt x="671753" y="57581"/>
                  </a:lnTo>
                  <a:lnTo>
                    <a:pt x="671753" y="36398"/>
                  </a:lnTo>
                  <a:lnTo>
                    <a:pt x="702017" y="36398"/>
                  </a:lnTo>
                  <a:lnTo>
                    <a:pt x="706462" y="40436"/>
                  </a:lnTo>
                  <a:lnTo>
                    <a:pt x="706462" y="1371"/>
                  </a:lnTo>
                  <a:lnTo>
                    <a:pt x="697992" y="431"/>
                  </a:lnTo>
                  <a:lnTo>
                    <a:pt x="622858" y="431"/>
                  </a:lnTo>
                  <a:lnTo>
                    <a:pt x="622858" y="148793"/>
                  </a:lnTo>
                  <a:lnTo>
                    <a:pt x="701586" y="148793"/>
                  </a:lnTo>
                  <a:lnTo>
                    <a:pt x="726186" y="145846"/>
                  </a:lnTo>
                  <a:lnTo>
                    <a:pt x="745007" y="137477"/>
                  </a:lnTo>
                  <a:lnTo>
                    <a:pt x="757047" y="124333"/>
                  </a:lnTo>
                  <a:lnTo>
                    <a:pt x="759879" y="112814"/>
                  </a:lnTo>
                  <a:lnTo>
                    <a:pt x="761288" y="107099"/>
                  </a:lnTo>
                  <a:close/>
                </a:path>
                <a:path extrusionOk="0" h="149225" w="1669414">
                  <a:moveTo>
                    <a:pt x="916825" y="148780"/>
                  </a:moveTo>
                  <a:lnTo>
                    <a:pt x="893508" y="110274"/>
                  </a:lnTo>
                  <a:lnTo>
                    <a:pt x="887615" y="100533"/>
                  </a:lnTo>
                  <a:lnTo>
                    <a:pt x="897724" y="92303"/>
                  </a:lnTo>
                  <a:lnTo>
                    <a:pt x="905078" y="81648"/>
                  </a:lnTo>
                  <a:lnTo>
                    <a:pt x="908075" y="73025"/>
                  </a:lnTo>
                  <a:lnTo>
                    <a:pt x="909574" y="68694"/>
                  </a:lnTo>
                  <a:lnTo>
                    <a:pt x="911098" y="53555"/>
                  </a:lnTo>
                  <a:lnTo>
                    <a:pt x="908126" y="37680"/>
                  </a:lnTo>
                  <a:lnTo>
                    <a:pt x="906868" y="30962"/>
                  </a:lnTo>
                  <a:lnTo>
                    <a:pt x="894549" y="14300"/>
                  </a:lnTo>
                  <a:lnTo>
                    <a:pt x="874687" y="3975"/>
                  </a:lnTo>
                  <a:lnTo>
                    <a:pt x="864552" y="2641"/>
                  </a:lnTo>
                  <a:lnTo>
                    <a:pt x="864552" y="44030"/>
                  </a:lnTo>
                  <a:lnTo>
                    <a:pt x="864552" y="66471"/>
                  </a:lnTo>
                  <a:lnTo>
                    <a:pt x="858418" y="73025"/>
                  </a:lnTo>
                  <a:lnTo>
                    <a:pt x="825182" y="73025"/>
                  </a:lnTo>
                  <a:lnTo>
                    <a:pt x="825182" y="37680"/>
                  </a:lnTo>
                  <a:lnTo>
                    <a:pt x="858418" y="37680"/>
                  </a:lnTo>
                  <a:lnTo>
                    <a:pt x="864552" y="44030"/>
                  </a:lnTo>
                  <a:lnTo>
                    <a:pt x="864552" y="2641"/>
                  </a:lnTo>
                  <a:lnTo>
                    <a:pt x="847826" y="431"/>
                  </a:lnTo>
                  <a:lnTo>
                    <a:pt x="776084" y="431"/>
                  </a:lnTo>
                  <a:lnTo>
                    <a:pt x="776084" y="148780"/>
                  </a:lnTo>
                  <a:lnTo>
                    <a:pt x="825182" y="148780"/>
                  </a:lnTo>
                  <a:lnTo>
                    <a:pt x="825182" y="110274"/>
                  </a:lnTo>
                  <a:lnTo>
                    <a:pt x="843610" y="110274"/>
                  </a:lnTo>
                  <a:lnTo>
                    <a:pt x="861377" y="148780"/>
                  </a:lnTo>
                  <a:lnTo>
                    <a:pt x="916825" y="148780"/>
                  </a:lnTo>
                  <a:close/>
                </a:path>
                <a:path extrusionOk="0" h="149225" w="1669414">
                  <a:moveTo>
                    <a:pt x="1056932" y="111760"/>
                  </a:moveTo>
                  <a:lnTo>
                    <a:pt x="978611" y="111760"/>
                  </a:lnTo>
                  <a:lnTo>
                    <a:pt x="978611" y="92710"/>
                  </a:lnTo>
                  <a:lnTo>
                    <a:pt x="1048042" y="92710"/>
                  </a:lnTo>
                  <a:lnTo>
                    <a:pt x="1048042" y="55880"/>
                  </a:lnTo>
                  <a:lnTo>
                    <a:pt x="978611" y="55880"/>
                  </a:lnTo>
                  <a:lnTo>
                    <a:pt x="978611" y="38100"/>
                  </a:lnTo>
                  <a:lnTo>
                    <a:pt x="1055027" y="38100"/>
                  </a:lnTo>
                  <a:lnTo>
                    <a:pt x="1055027" y="0"/>
                  </a:lnTo>
                  <a:lnTo>
                    <a:pt x="929525" y="0"/>
                  </a:lnTo>
                  <a:lnTo>
                    <a:pt x="929525" y="38100"/>
                  </a:lnTo>
                  <a:lnTo>
                    <a:pt x="929525" y="55880"/>
                  </a:lnTo>
                  <a:lnTo>
                    <a:pt x="929525" y="92710"/>
                  </a:lnTo>
                  <a:lnTo>
                    <a:pt x="929525" y="111760"/>
                  </a:lnTo>
                  <a:lnTo>
                    <a:pt x="929525" y="148590"/>
                  </a:lnTo>
                  <a:lnTo>
                    <a:pt x="1056932" y="148590"/>
                  </a:lnTo>
                  <a:lnTo>
                    <a:pt x="1056932" y="111760"/>
                  </a:lnTo>
                  <a:close/>
                </a:path>
                <a:path extrusionOk="0" h="149225" w="1669414">
                  <a:moveTo>
                    <a:pt x="1202944" y="111760"/>
                  </a:moveTo>
                  <a:lnTo>
                    <a:pt x="1124648" y="111760"/>
                  </a:lnTo>
                  <a:lnTo>
                    <a:pt x="1124648" y="92710"/>
                  </a:lnTo>
                  <a:lnTo>
                    <a:pt x="1194066" y="92710"/>
                  </a:lnTo>
                  <a:lnTo>
                    <a:pt x="1194066" y="55880"/>
                  </a:lnTo>
                  <a:lnTo>
                    <a:pt x="1124648" y="55880"/>
                  </a:lnTo>
                  <a:lnTo>
                    <a:pt x="1124648" y="38100"/>
                  </a:lnTo>
                  <a:lnTo>
                    <a:pt x="1201051" y="38100"/>
                  </a:lnTo>
                  <a:lnTo>
                    <a:pt x="1201051" y="0"/>
                  </a:lnTo>
                  <a:lnTo>
                    <a:pt x="1075550" y="0"/>
                  </a:lnTo>
                  <a:lnTo>
                    <a:pt x="1075550" y="38100"/>
                  </a:lnTo>
                  <a:lnTo>
                    <a:pt x="1075550" y="55880"/>
                  </a:lnTo>
                  <a:lnTo>
                    <a:pt x="1075550" y="92710"/>
                  </a:lnTo>
                  <a:lnTo>
                    <a:pt x="1075550" y="111760"/>
                  </a:lnTo>
                  <a:lnTo>
                    <a:pt x="1075550" y="148590"/>
                  </a:lnTo>
                  <a:lnTo>
                    <a:pt x="1202944" y="148590"/>
                  </a:lnTo>
                  <a:lnTo>
                    <a:pt x="1202944" y="111760"/>
                  </a:lnTo>
                  <a:close/>
                </a:path>
                <a:path extrusionOk="0" h="149225" w="1669414">
                  <a:moveTo>
                    <a:pt x="1368450" y="74510"/>
                  </a:moveTo>
                  <a:lnTo>
                    <a:pt x="1346466" y="20561"/>
                  </a:lnTo>
                  <a:lnTo>
                    <a:pt x="1318298" y="5232"/>
                  </a:lnTo>
                  <a:lnTo>
                    <a:pt x="1318298" y="74930"/>
                  </a:lnTo>
                  <a:lnTo>
                    <a:pt x="1316228" y="89712"/>
                  </a:lnTo>
                  <a:lnTo>
                    <a:pt x="1310360" y="100990"/>
                  </a:lnTo>
                  <a:lnTo>
                    <a:pt x="1301153" y="108178"/>
                  </a:lnTo>
                  <a:lnTo>
                    <a:pt x="1289088" y="110705"/>
                  </a:lnTo>
                  <a:lnTo>
                    <a:pt x="1270673" y="110705"/>
                  </a:lnTo>
                  <a:lnTo>
                    <a:pt x="1270673" y="38531"/>
                  </a:lnTo>
                  <a:lnTo>
                    <a:pt x="1286751" y="38531"/>
                  </a:lnTo>
                  <a:lnTo>
                    <a:pt x="1299718" y="41122"/>
                  </a:lnTo>
                  <a:lnTo>
                    <a:pt x="1309674" y="48475"/>
                  </a:lnTo>
                  <a:lnTo>
                    <a:pt x="1316050" y="59956"/>
                  </a:lnTo>
                  <a:lnTo>
                    <a:pt x="1318298" y="74930"/>
                  </a:lnTo>
                  <a:lnTo>
                    <a:pt x="1318298" y="5232"/>
                  </a:lnTo>
                  <a:lnTo>
                    <a:pt x="1287818" y="419"/>
                  </a:lnTo>
                  <a:lnTo>
                    <a:pt x="1221587" y="419"/>
                  </a:lnTo>
                  <a:lnTo>
                    <a:pt x="1221587" y="148793"/>
                  </a:lnTo>
                  <a:lnTo>
                    <a:pt x="1285913" y="148793"/>
                  </a:lnTo>
                  <a:lnTo>
                    <a:pt x="1319974" y="143522"/>
                  </a:lnTo>
                  <a:lnTo>
                    <a:pt x="1345996" y="128549"/>
                  </a:lnTo>
                  <a:lnTo>
                    <a:pt x="1358658" y="110705"/>
                  </a:lnTo>
                  <a:lnTo>
                    <a:pt x="1362608" y="105130"/>
                  </a:lnTo>
                  <a:lnTo>
                    <a:pt x="1368450" y="74510"/>
                  </a:lnTo>
                  <a:close/>
                </a:path>
                <a:path extrusionOk="0" h="149225" w="1669414">
                  <a:moveTo>
                    <a:pt x="1509610" y="111760"/>
                  </a:moveTo>
                  <a:lnTo>
                    <a:pt x="1431302" y="111760"/>
                  </a:lnTo>
                  <a:lnTo>
                    <a:pt x="1431302" y="92710"/>
                  </a:lnTo>
                  <a:lnTo>
                    <a:pt x="1500720" y="92710"/>
                  </a:lnTo>
                  <a:lnTo>
                    <a:pt x="1500720" y="55880"/>
                  </a:lnTo>
                  <a:lnTo>
                    <a:pt x="1431302" y="55880"/>
                  </a:lnTo>
                  <a:lnTo>
                    <a:pt x="1431302" y="38100"/>
                  </a:lnTo>
                  <a:lnTo>
                    <a:pt x="1507705" y="38100"/>
                  </a:lnTo>
                  <a:lnTo>
                    <a:pt x="1507705" y="0"/>
                  </a:lnTo>
                  <a:lnTo>
                    <a:pt x="1382191" y="0"/>
                  </a:lnTo>
                  <a:lnTo>
                    <a:pt x="1382191" y="38100"/>
                  </a:lnTo>
                  <a:lnTo>
                    <a:pt x="1382191" y="55880"/>
                  </a:lnTo>
                  <a:lnTo>
                    <a:pt x="1382191" y="92710"/>
                  </a:lnTo>
                  <a:lnTo>
                    <a:pt x="1382191" y="111760"/>
                  </a:lnTo>
                  <a:lnTo>
                    <a:pt x="1382191" y="148590"/>
                  </a:lnTo>
                  <a:lnTo>
                    <a:pt x="1509610" y="148590"/>
                  </a:lnTo>
                  <a:lnTo>
                    <a:pt x="1509610" y="111760"/>
                  </a:lnTo>
                  <a:close/>
                </a:path>
                <a:path extrusionOk="0" h="149225" w="1669414">
                  <a:moveTo>
                    <a:pt x="1668970" y="148780"/>
                  </a:moveTo>
                  <a:lnTo>
                    <a:pt x="1645666" y="110274"/>
                  </a:lnTo>
                  <a:lnTo>
                    <a:pt x="1639773" y="100533"/>
                  </a:lnTo>
                  <a:lnTo>
                    <a:pt x="1649869" y="92303"/>
                  </a:lnTo>
                  <a:lnTo>
                    <a:pt x="1657235" y="81648"/>
                  </a:lnTo>
                  <a:lnTo>
                    <a:pt x="1660232" y="73025"/>
                  </a:lnTo>
                  <a:lnTo>
                    <a:pt x="1661744" y="68694"/>
                  </a:lnTo>
                  <a:lnTo>
                    <a:pt x="1663268" y="53555"/>
                  </a:lnTo>
                  <a:lnTo>
                    <a:pt x="1646694" y="14300"/>
                  </a:lnTo>
                  <a:lnTo>
                    <a:pt x="1616697" y="2641"/>
                  </a:lnTo>
                  <a:lnTo>
                    <a:pt x="1616697" y="44030"/>
                  </a:lnTo>
                  <a:lnTo>
                    <a:pt x="1616697" y="66471"/>
                  </a:lnTo>
                  <a:lnTo>
                    <a:pt x="1610563" y="73025"/>
                  </a:lnTo>
                  <a:lnTo>
                    <a:pt x="1577340" y="73025"/>
                  </a:lnTo>
                  <a:lnTo>
                    <a:pt x="1577340" y="37680"/>
                  </a:lnTo>
                  <a:lnTo>
                    <a:pt x="1610563" y="37680"/>
                  </a:lnTo>
                  <a:lnTo>
                    <a:pt x="1616697" y="44030"/>
                  </a:lnTo>
                  <a:lnTo>
                    <a:pt x="1616697" y="2641"/>
                  </a:lnTo>
                  <a:lnTo>
                    <a:pt x="1599971" y="431"/>
                  </a:lnTo>
                  <a:lnTo>
                    <a:pt x="1528229" y="431"/>
                  </a:lnTo>
                  <a:lnTo>
                    <a:pt x="1528229" y="148780"/>
                  </a:lnTo>
                  <a:lnTo>
                    <a:pt x="1577340" y="148780"/>
                  </a:lnTo>
                  <a:lnTo>
                    <a:pt x="1577340" y="110274"/>
                  </a:lnTo>
                  <a:lnTo>
                    <a:pt x="1595755" y="110274"/>
                  </a:lnTo>
                  <a:lnTo>
                    <a:pt x="1613522" y="148780"/>
                  </a:lnTo>
                  <a:lnTo>
                    <a:pt x="1668970" y="148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1367989" y="9995335"/>
              <a:ext cx="480686" cy="48148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9"/>
          <p:cNvSpPr txBox="1"/>
          <p:nvPr/>
        </p:nvSpPr>
        <p:spPr>
          <a:xfrm>
            <a:off x="3901037" y="3498804"/>
            <a:ext cx="4309745" cy="4309745"/>
          </a:xfrm>
          <a:prstGeom prst="rect">
            <a:avLst/>
          </a:prstGeom>
          <a:solidFill>
            <a:srgbClr val="121313">
              <a:alpha val="8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9580" marR="956944" rtl="0" algn="just">
              <a:lnSpc>
                <a:spcPct val="100699"/>
              </a:lnSpc>
              <a:spcBef>
                <a:spcPts val="3395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SUMÁRIO/  ASSUNTO/  TÍTULO</a:t>
            </a:r>
            <a:endParaRPr sz="4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11481939" y="958171"/>
            <a:ext cx="67767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68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rgbClr val="231F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Banco de dados</a:t>
            </a:r>
            <a:endParaRPr sz="2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modelagem do baco, ferramentas utilizadas</a:t>
            </a:r>
            <a:endParaRPr sz="2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11481939" y="3521444"/>
            <a:ext cx="6776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68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rgbClr val="231F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</a:t>
            </a:r>
            <a:endParaRPr sz="39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0" rtl="0" algn="l">
              <a:lnSpc>
                <a:spcPct val="115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Tecnologias utilizadas para </a:t>
            </a: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construção</a:t>
            </a: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 da API, exemplos</a:t>
            </a:r>
            <a:endParaRPr sz="2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11481939" y="6084717"/>
            <a:ext cx="67767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68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rgbClr val="231F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</a:t>
            </a:r>
            <a:endParaRPr sz="39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rtl="0" algn="l">
              <a:lnSpc>
                <a:spcPct val="11509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Tecnologias utilizadas para construção da aplicação Web, exemplos</a:t>
            </a:r>
            <a:endParaRPr sz="2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9"/>
          <p:cNvSpPr txBox="1"/>
          <p:nvPr/>
        </p:nvSpPr>
        <p:spPr>
          <a:xfrm>
            <a:off x="11481939" y="8647990"/>
            <a:ext cx="67767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68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rgbClr val="231F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Aplicativo</a:t>
            </a:r>
            <a:endParaRPr sz="39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rtl="0" algn="l">
              <a:lnSpc>
                <a:spcPct val="11509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Tecnologias utilizadas para construção da aplicação móvel, exemplos</a:t>
            </a:r>
            <a:endParaRPr sz="2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10412779" y="808274"/>
            <a:ext cx="518795" cy="157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>
                <a:solidFill>
                  <a:srgbClr val="020303"/>
                </a:solidFill>
              </a:rPr>
              <a:t>1</a:t>
            </a:r>
            <a:endParaRPr sz="10200"/>
          </a:p>
        </p:txBody>
      </p:sp>
      <p:sp>
        <p:nvSpPr>
          <p:cNvPr id="104" name="Google Shape;104;p9"/>
          <p:cNvSpPr txBox="1"/>
          <p:nvPr/>
        </p:nvSpPr>
        <p:spPr>
          <a:xfrm>
            <a:off x="10027108" y="3370793"/>
            <a:ext cx="904240" cy="6729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37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200">
                <a:solidFill>
                  <a:srgbClr val="02030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0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37795" marR="0" rtl="0" algn="l">
              <a:lnSpc>
                <a:spcPct val="100000"/>
              </a:lnSpc>
              <a:spcBef>
                <a:spcPts val="7934"/>
              </a:spcBef>
              <a:spcAft>
                <a:spcPts val="0"/>
              </a:spcAft>
              <a:buNone/>
            </a:pPr>
            <a:r>
              <a:rPr b="1" lang="en-US" sz="10200">
                <a:solidFill>
                  <a:srgbClr val="02030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10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145"/>
              </a:spcBef>
              <a:spcAft>
                <a:spcPts val="0"/>
              </a:spcAft>
              <a:buNone/>
            </a:pPr>
            <a:r>
              <a:rPr b="1" lang="en-US" sz="10200">
                <a:solidFill>
                  <a:srgbClr val="02030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10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0"/>
          <p:cNvGrpSpPr/>
          <p:nvPr/>
        </p:nvGrpSpPr>
        <p:grpSpPr>
          <a:xfrm>
            <a:off x="0" y="3687808"/>
            <a:ext cx="20104100" cy="7621281"/>
            <a:chOff x="0" y="3687808"/>
            <a:chExt cx="20104100" cy="7621281"/>
          </a:xfrm>
        </p:grpSpPr>
        <p:sp>
          <p:nvSpPr>
            <p:cNvPr id="110" name="Google Shape;110;p10"/>
            <p:cNvSpPr/>
            <p:nvPr/>
          </p:nvSpPr>
          <p:spPr>
            <a:xfrm>
              <a:off x="0" y="3687819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20104088" y="0"/>
                  </a:moveTo>
                  <a:lnTo>
                    <a:pt x="0" y="0"/>
                  </a:lnTo>
                  <a:lnTo>
                    <a:pt x="0" y="1966468"/>
                  </a:lnTo>
                  <a:lnTo>
                    <a:pt x="0" y="7620736"/>
                  </a:lnTo>
                  <a:lnTo>
                    <a:pt x="20104088" y="7620736"/>
                  </a:lnTo>
                  <a:lnTo>
                    <a:pt x="20104088" y="1966468"/>
                  </a:lnTo>
                  <a:lnTo>
                    <a:pt x="20104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0" y="3687808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0" y="7620748"/>
                  </a:moveTo>
                  <a:lnTo>
                    <a:pt x="20104099" y="762074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7620748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9144438" y="10779979"/>
              <a:ext cx="119380" cy="15047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9290672" y="10781036"/>
              <a:ext cx="1669414" cy="148590"/>
            </a:xfrm>
            <a:custGeom>
              <a:rect b="b" l="l" r="r" t="t"/>
              <a:pathLst>
                <a:path extrusionOk="0" h="148590" w="1669415">
                  <a:moveTo>
                    <a:pt x="158330" y="215"/>
                  </a:moveTo>
                  <a:lnTo>
                    <a:pt x="125730" y="215"/>
                  </a:lnTo>
                  <a:lnTo>
                    <a:pt x="79375" y="95250"/>
                  </a:lnTo>
                  <a:lnTo>
                    <a:pt x="32816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50" y="148374"/>
                  </a:lnTo>
                  <a:lnTo>
                    <a:pt x="26250" y="42545"/>
                  </a:lnTo>
                  <a:lnTo>
                    <a:pt x="70053" y="133146"/>
                  </a:lnTo>
                  <a:lnTo>
                    <a:pt x="88480" y="133146"/>
                  </a:lnTo>
                  <a:lnTo>
                    <a:pt x="132295" y="42545"/>
                  </a:lnTo>
                  <a:lnTo>
                    <a:pt x="132499" y="148374"/>
                  </a:lnTo>
                  <a:lnTo>
                    <a:pt x="158330" y="148374"/>
                  </a:lnTo>
                  <a:lnTo>
                    <a:pt x="158330" y="215"/>
                  </a:lnTo>
                  <a:close/>
                </a:path>
                <a:path extrusionOk="0" h="148590" w="1669415">
                  <a:moveTo>
                    <a:pt x="335026" y="148374"/>
                  </a:moveTo>
                  <a:lnTo>
                    <a:pt x="321475" y="117055"/>
                  </a:lnTo>
                  <a:lnTo>
                    <a:pt x="310934" y="92710"/>
                  </a:lnTo>
                  <a:lnTo>
                    <a:pt x="283997" y="30492"/>
                  </a:lnTo>
                  <a:lnTo>
                    <a:pt x="281279" y="24218"/>
                  </a:lnTo>
                  <a:lnTo>
                    <a:pt x="281279" y="92710"/>
                  </a:lnTo>
                  <a:lnTo>
                    <a:pt x="229209" y="92710"/>
                  </a:lnTo>
                  <a:lnTo>
                    <a:pt x="255460" y="30492"/>
                  </a:lnTo>
                  <a:lnTo>
                    <a:pt x="281279" y="92710"/>
                  </a:lnTo>
                  <a:lnTo>
                    <a:pt x="281279" y="24218"/>
                  </a:lnTo>
                  <a:lnTo>
                    <a:pt x="270903" y="215"/>
                  </a:lnTo>
                  <a:lnTo>
                    <a:pt x="241490" y="215"/>
                  </a:lnTo>
                  <a:lnTo>
                    <a:pt x="176517" y="148374"/>
                  </a:lnTo>
                  <a:lnTo>
                    <a:pt x="205930" y="148374"/>
                  </a:lnTo>
                  <a:lnTo>
                    <a:pt x="219062" y="117055"/>
                  </a:lnTo>
                  <a:lnTo>
                    <a:pt x="291426" y="117055"/>
                  </a:lnTo>
                  <a:lnTo>
                    <a:pt x="304558" y="148374"/>
                  </a:lnTo>
                  <a:lnTo>
                    <a:pt x="335026" y="148374"/>
                  </a:lnTo>
                  <a:close/>
                </a:path>
                <a:path extrusionOk="0" h="148590" w="1669415">
                  <a:moveTo>
                    <a:pt x="478104" y="148374"/>
                  </a:moveTo>
                  <a:lnTo>
                    <a:pt x="449021" y="104571"/>
                  </a:lnTo>
                  <a:lnTo>
                    <a:pt x="445503" y="99275"/>
                  </a:lnTo>
                  <a:lnTo>
                    <a:pt x="458139" y="91643"/>
                  </a:lnTo>
                  <a:lnTo>
                    <a:pt x="467360" y="80962"/>
                  </a:lnTo>
                  <a:lnTo>
                    <a:pt x="467842" y="79806"/>
                  </a:lnTo>
                  <a:lnTo>
                    <a:pt x="473011" y="67424"/>
                  </a:lnTo>
                  <a:lnTo>
                    <a:pt x="474929" y="51231"/>
                  </a:lnTo>
                  <a:lnTo>
                    <a:pt x="470916" y="29514"/>
                  </a:lnTo>
                  <a:lnTo>
                    <a:pt x="467626" y="24993"/>
                  </a:lnTo>
                  <a:lnTo>
                    <a:pt x="459232" y="13500"/>
                  </a:lnTo>
                  <a:lnTo>
                    <a:pt x="447827" y="7518"/>
                  </a:lnTo>
                  <a:lnTo>
                    <a:pt x="447827" y="52070"/>
                  </a:lnTo>
                  <a:lnTo>
                    <a:pt x="445655" y="64262"/>
                  </a:lnTo>
                  <a:lnTo>
                    <a:pt x="439267" y="72923"/>
                  </a:lnTo>
                  <a:lnTo>
                    <a:pt x="428904" y="78092"/>
                  </a:lnTo>
                  <a:lnTo>
                    <a:pt x="414820" y="79806"/>
                  </a:lnTo>
                  <a:lnTo>
                    <a:pt x="381381" y="79806"/>
                  </a:lnTo>
                  <a:lnTo>
                    <a:pt x="381381" y="24993"/>
                  </a:lnTo>
                  <a:lnTo>
                    <a:pt x="414820" y="24993"/>
                  </a:lnTo>
                  <a:lnTo>
                    <a:pt x="428904" y="26670"/>
                  </a:lnTo>
                  <a:lnTo>
                    <a:pt x="439267" y="31711"/>
                  </a:lnTo>
                  <a:lnTo>
                    <a:pt x="445655" y="40170"/>
                  </a:lnTo>
                  <a:lnTo>
                    <a:pt x="447827" y="52070"/>
                  </a:lnTo>
                  <a:lnTo>
                    <a:pt x="447827" y="7518"/>
                  </a:lnTo>
                  <a:lnTo>
                    <a:pt x="440372" y="3606"/>
                  </a:lnTo>
                  <a:lnTo>
                    <a:pt x="414820" y="215"/>
                  </a:lnTo>
                  <a:lnTo>
                    <a:pt x="353021" y="215"/>
                  </a:lnTo>
                  <a:lnTo>
                    <a:pt x="353021" y="148374"/>
                  </a:lnTo>
                  <a:lnTo>
                    <a:pt x="381381" y="148374"/>
                  </a:lnTo>
                  <a:lnTo>
                    <a:pt x="381381" y="104775"/>
                  </a:lnTo>
                  <a:lnTo>
                    <a:pt x="418414" y="104775"/>
                  </a:lnTo>
                  <a:lnTo>
                    <a:pt x="420116" y="104571"/>
                  </a:lnTo>
                  <a:lnTo>
                    <a:pt x="445719" y="148374"/>
                  </a:lnTo>
                  <a:lnTo>
                    <a:pt x="478104" y="148374"/>
                  </a:lnTo>
                  <a:close/>
                </a:path>
                <a:path extrusionOk="0" h="148590" w="1669415">
                  <a:moveTo>
                    <a:pt x="610374" y="469"/>
                  </a:moveTo>
                  <a:lnTo>
                    <a:pt x="489521" y="469"/>
                  </a:lnTo>
                  <a:lnTo>
                    <a:pt x="489521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35" y="147789"/>
                  </a:lnTo>
                  <a:lnTo>
                    <a:pt x="564235" y="25869"/>
                  </a:lnTo>
                  <a:lnTo>
                    <a:pt x="610374" y="25869"/>
                  </a:lnTo>
                  <a:lnTo>
                    <a:pt x="610374" y="469"/>
                  </a:lnTo>
                  <a:close/>
                </a:path>
                <a:path extrusionOk="0" h="148590" w="1669415">
                  <a:moveTo>
                    <a:pt x="761288" y="106667"/>
                  </a:moveTo>
                  <a:lnTo>
                    <a:pt x="759180" y="93522"/>
                  </a:lnTo>
                  <a:lnTo>
                    <a:pt x="757148" y="89750"/>
                  </a:lnTo>
                  <a:lnTo>
                    <a:pt x="753237" y="82473"/>
                  </a:lnTo>
                  <a:lnTo>
                    <a:pt x="743953" y="74142"/>
                  </a:lnTo>
                  <a:lnTo>
                    <a:pt x="731862" y="69215"/>
                  </a:lnTo>
                  <a:lnTo>
                    <a:pt x="742188" y="64350"/>
                  </a:lnTo>
                  <a:lnTo>
                    <a:pt x="749973" y="57150"/>
                  </a:lnTo>
                  <a:lnTo>
                    <a:pt x="755078" y="47929"/>
                  </a:lnTo>
                  <a:lnTo>
                    <a:pt x="756831" y="37465"/>
                  </a:lnTo>
                  <a:lnTo>
                    <a:pt x="756437" y="35979"/>
                  </a:lnTo>
                  <a:lnTo>
                    <a:pt x="752678" y="22059"/>
                  </a:lnTo>
                  <a:lnTo>
                    <a:pt x="740829" y="10248"/>
                  </a:lnTo>
                  <a:lnTo>
                    <a:pt x="722274" y="2679"/>
                  </a:lnTo>
                  <a:lnTo>
                    <a:pt x="710272" y="1371"/>
                  </a:lnTo>
                  <a:lnTo>
                    <a:pt x="710272" y="93980"/>
                  </a:lnTo>
                  <a:lnTo>
                    <a:pt x="710272" y="107734"/>
                  </a:lnTo>
                  <a:lnTo>
                    <a:pt x="704342" y="112395"/>
                  </a:lnTo>
                  <a:lnTo>
                    <a:pt x="671753" y="112395"/>
                  </a:lnTo>
                  <a:lnTo>
                    <a:pt x="671753" y="89750"/>
                  </a:lnTo>
                  <a:lnTo>
                    <a:pt x="704342" y="89750"/>
                  </a:lnTo>
                  <a:lnTo>
                    <a:pt x="710272" y="93980"/>
                  </a:lnTo>
                  <a:lnTo>
                    <a:pt x="710272" y="1371"/>
                  </a:lnTo>
                  <a:lnTo>
                    <a:pt x="706462" y="952"/>
                  </a:lnTo>
                  <a:lnTo>
                    <a:pt x="706462" y="40017"/>
                  </a:lnTo>
                  <a:lnTo>
                    <a:pt x="706462" y="52920"/>
                  </a:lnTo>
                  <a:lnTo>
                    <a:pt x="702017" y="57150"/>
                  </a:lnTo>
                  <a:lnTo>
                    <a:pt x="671753" y="57150"/>
                  </a:lnTo>
                  <a:lnTo>
                    <a:pt x="671753" y="35979"/>
                  </a:lnTo>
                  <a:lnTo>
                    <a:pt x="702017" y="35979"/>
                  </a:lnTo>
                  <a:lnTo>
                    <a:pt x="706462" y="40017"/>
                  </a:lnTo>
                  <a:lnTo>
                    <a:pt x="706462" y="952"/>
                  </a:lnTo>
                  <a:lnTo>
                    <a:pt x="697992" y="12"/>
                  </a:lnTo>
                  <a:lnTo>
                    <a:pt x="622858" y="12"/>
                  </a:lnTo>
                  <a:lnTo>
                    <a:pt x="622858" y="148374"/>
                  </a:lnTo>
                  <a:lnTo>
                    <a:pt x="701586" y="148374"/>
                  </a:lnTo>
                  <a:lnTo>
                    <a:pt x="726186" y="145427"/>
                  </a:lnTo>
                  <a:lnTo>
                    <a:pt x="745007" y="137045"/>
                  </a:lnTo>
                  <a:lnTo>
                    <a:pt x="757047" y="123901"/>
                  </a:lnTo>
                  <a:lnTo>
                    <a:pt x="759879" y="112395"/>
                  </a:lnTo>
                  <a:lnTo>
                    <a:pt x="761288" y="106667"/>
                  </a:lnTo>
                  <a:close/>
                </a:path>
                <a:path extrusionOk="0" h="148590" w="1669415">
                  <a:moveTo>
                    <a:pt x="916825" y="148374"/>
                  </a:moveTo>
                  <a:lnTo>
                    <a:pt x="893521" y="109855"/>
                  </a:lnTo>
                  <a:lnTo>
                    <a:pt x="887628" y="100114"/>
                  </a:lnTo>
                  <a:lnTo>
                    <a:pt x="897724" y="91884"/>
                  </a:lnTo>
                  <a:lnTo>
                    <a:pt x="905078" y="81229"/>
                  </a:lnTo>
                  <a:lnTo>
                    <a:pt x="908088" y="72605"/>
                  </a:lnTo>
                  <a:lnTo>
                    <a:pt x="909586" y="68275"/>
                  </a:lnTo>
                  <a:lnTo>
                    <a:pt x="911110" y="53136"/>
                  </a:lnTo>
                  <a:lnTo>
                    <a:pt x="908138" y="37249"/>
                  </a:lnTo>
                  <a:lnTo>
                    <a:pt x="906881" y="30556"/>
                  </a:lnTo>
                  <a:lnTo>
                    <a:pt x="894549" y="13881"/>
                  </a:lnTo>
                  <a:lnTo>
                    <a:pt x="874687" y="3556"/>
                  </a:lnTo>
                  <a:lnTo>
                    <a:pt x="864552" y="2222"/>
                  </a:lnTo>
                  <a:lnTo>
                    <a:pt x="864552" y="43611"/>
                  </a:lnTo>
                  <a:lnTo>
                    <a:pt x="864552" y="66052"/>
                  </a:lnTo>
                  <a:lnTo>
                    <a:pt x="858431" y="72605"/>
                  </a:lnTo>
                  <a:lnTo>
                    <a:pt x="825195" y="72605"/>
                  </a:lnTo>
                  <a:lnTo>
                    <a:pt x="825195" y="37249"/>
                  </a:lnTo>
                  <a:lnTo>
                    <a:pt x="858431" y="37249"/>
                  </a:lnTo>
                  <a:lnTo>
                    <a:pt x="864552" y="43611"/>
                  </a:lnTo>
                  <a:lnTo>
                    <a:pt x="864552" y="2222"/>
                  </a:lnTo>
                  <a:lnTo>
                    <a:pt x="847826" y="12"/>
                  </a:lnTo>
                  <a:lnTo>
                    <a:pt x="776084" y="12"/>
                  </a:lnTo>
                  <a:lnTo>
                    <a:pt x="776084" y="148374"/>
                  </a:lnTo>
                  <a:lnTo>
                    <a:pt x="825195" y="148374"/>
                  </a:lnTo>
                  <a:lnTo>
                    <a:pt x="825195" y="109855"/>
                  </a:lnTo>
                  <a:lnTo>
                    <a:pt x="843597" y="109855"/>
                  </a:lnTo>
                  <a:lnTo>
                    <a:pt x="861377" y="148374"/>
                  </a:lnTo>
                  <a:lnTo>
                    <a:pt x="916825" y="148374"/>
                  </a:lnTo>
                  <a:close/>
                </a:path>
                <a:path extrusionOk="0" h="148590" w="1669415">
                  <a:moveTo>
                    <a:pt x="1056932" y="110959"/>
                  </a:moveTo>
                  <a:lnTo>
                    <a:pt x="978623" y="110959"/>
                  </a:lnTo>
                  <a:lnTo>
                    <a:pt x="978623" y="93179"/>
                  </a:lnTo>
                  <a:lnTo>
                    <a:pt x="1048029" y="93179"/>
                  </a:lnTo>
                  <a:lnTo>
                    <a:pt x="1048029" y="55079"/>
                  </a:lnTo>
                  <a:lnTo>
                    <a:pt x="978623" y="55079"/>
                  </a:lnTo>
                  <a:lnTo>
                    <a:pt x="978623" y="37299"/>
                  </a:lnTo>
                  <a:lnTo>
                    <a:pt x="1055027" y="37299"/>
                  </a:lnTo>
                  <a:lnTo>
                    <a:pt x="1055027" y="469"/>
                  </a:lnTo>
                  <a:lnTo>
                    <a:pt x="929525" y="469"/>
                  </a:lnTo>
                  <a:lnTo>
                    <a:pt x="929525" y="37299"/>
                  </a:lnTo>
                  <a:lnTo>
                    <a:pt x="929525" y="55079"/>
                  </a:lnTo>
                  <a:lnTo>
                    <a:pt x="929525" y="93179"/>
                  </a:lnTo>
                  <a:lnTo>
                    <a:pt x="929525" y="110959"/>
                  </a:lnTo>
                  <a:lnTo>
                    <a:pt x="929525" y="147789"/>
                  </a:lnTo>
                  <a:lnTo>
                    <a:pt x="1056932" y="147789"/>
                  </a:lnTo>
                  <a:lnTo>
                    <a:pt x="1056932" y="110959"/>
                  </a:lnTo>
                  <a:close/>
                </a:path>
                <a:path extrusionOk="0" h="148590" w="1669415">
                  <a:moveTo>
                    <a:pt x="1202944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66" y="93179"/>
                  </a:lnTo>
                  <a:lnTo>
                    <a:pt x="1194066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51" y="37299"/>
                  </a:lnTo>
                  <a:lnTo>
                    <a:pt x="1201051" y="469"/>
                  </a:lnTo>
                  <a:lnTo>
                    <a:pt x="1075550" y="469"/>
                  </a:lnTo>
                  <a:lnTo>
                    <a:pt x="1075550" y="37299"/>
                  </a:lnTo>
                  <a:lnTo>
                    <a:pt x="1075550" y="55079"/>
                  </a:lnTo>
                  <a:lnTo>
                    <a:pt x="1075550" y="93179"/>
                  </a:lnTo>
                  <a:lnTo>
                    <a:pt x="1075550" y="110959"/>
                  </a:lnTo>
                  <a:lnTo>
                    <a:pt x="1075550" y="147789"/>
                  </a:lnTo>
                  <a:lnTo>
                    <a:pt x="1202944" y="147789"/>
                  </a:lnTo>
                  <a:lnTo>
                    <a:pt x="1202944" y="110959"/>
                  </a:lnTo>
                  <a:close/>
                </a:path>
                <a:path extrusionOk="0" h="148590" w="1669415">
                  <a:moveTo>
                    <a:pt x="1368450" y="74091"/>
                  </a:moveTo>
                  <a:lnTo>
                    <a:pt x="1346466" y="20142"/>
                  </a:lnTo>
                  <a:lnTo>
                    <a:pt x="1318298" y="4813"/>
                  </a:lnTo>
                  <a:lnTo>
                    <a:pt x="1318298" y="74510"/>
                  </a:lnTo>
                  <a:lnTo>
                    <a:pt x="1316228" y="89293"/>
                  </a:lnTo>
                  <a:lnTo>
                    <a:pt x="1310360" y="100558"/>
                  </a:lnTo>
                  <a:lnTo>
                    <a:pt x="1301153" y="107746"/>
                  </a:lnTo>
                  <a:lnTo>
                    <a:pt x="1289088" y="110274"/>
                  </a:lnTo>
                  <a:lnTo>
                    <a:pt x="1270673" y="110274"/>
                  </a:lnTo>
                  <a:lnTo>
                    <a:pt x="1270673" y="38112"/>
                  </a:lnTo>
                  <a:lnTo>
                    <a:pt x="1286751" y="38112"/>
                  </a:lnTo>
                  <a:lnTo>
                    <a:pt x="1299718" y="40703"/>
                  </a:lnTo>
                  <a:lnTo>
                    <a:pt x="1309674" y="48056"/>
                  </a:lnTo>
                  <a:lnTo>
                    <a:pt x="1316050" y="59537"/>
                  </a:lnTo>
                  <a:lnTo>
                    <a:pt x="1318298" y="74510"/>
                  </a:lnTo>
                  <a:lnTo>
                    <a:pt x="1318298" y="4813"/>
                  </a:lnTo>
                  <a:lnTo>
                    <a:pt x="1287818" y="0"/>
                  </a:lnTo>
                  <a:lnTo>
                    <a:pt x="1221587" y="0"/>
                  </a:lnTo>
                  <a:lnTo>
                    <a:pt x="1221587" y="148374"/>
                  </a:lnTo>
                  <a:lnTo>
                    <a:pt x="1285913" y="148374"/>
                  </a:lnTo>
                  <a:lnTo>
                    <a:pt x="1319974" y="143103"/>
                  </a:lnTo>
                  <a:lnTo>
                    <a:pt x="1345996" y="128130"/>
                  </a:lnTo>
                  <a:lnTo>
                    <a:pt x="1358671" y="110274"/>
                  </a:lnTo>
                  <a:lnTo>
                    <a:pt x="1362608" y="104711"/>
                  </a:lnTo>
                  <a:lnTo>
                    <a:pt x="1368450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315" y="110959"/>
                  </a:lnTo>
                  <a:lnTo>
                    <a:pt x="1431315" y="93179"/>
                  </a:lnTo>
                  <a:lnTo>
                    <a:pt x="1500720" y="93179"/>
                  </a:lnTo>
                  <a:lnTo>
                    <a:pt x="1500720" y="55079"/>
                  </a:lnTo>
                  <a:lnTo>
                    <a:pt x="1431315" y="55079"/>
                  </a:lnTo>
                  <a:lnTo>
                    <a:pt x="1431315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204" y="469"/>
                  </a:lnTo>
                  <a:lnTo>
                    <a:pt x="1382204" y="37299"/>
                  </a:lnTo>
                  <a:lnTo>
                    <a:pt x="1382204" y="55079"/>
                  </a:lnTo>
                  <a:lnTo>
                    <a:pt x="1382204" y="93179"/>
                  </a:lnTo>
                  <a:lnTo>
                    <a:pt x="1382204" y="110959"/>
                  </a:lnTo>
                  <a:lnTo>
                    <a:pt x="1382204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83" y="148374"/>
                  </a:moveTo>
                  <a:lnTo>
                    <a:pt x="1645666" y="109855"/>
                  </a:lnTo>
                  <a:lnTo>
                    <a:pt x="1639773" y="100114"/>
                  </a:lnTo>
                  <a:lnTo>
                    <a:pt x="1649882" y="91884"/>
                  </a:lnTo>
                  <a:lnTo>
                    <a:pt x="1657235" y="81229"/>
                  </a:lnTo>
                  <a:lnTo>
                    <a:pt x="1660245" y="72605"/>
                  </a:lnTo>
                  <a:lnTo>
                    <a:pt x="1661744" y="68275"/>
                  </a:lnTo>
                  <a:lnTo>
                    <a:pt x="1663268" y="53136"/>
                  </a:lnTo>
                  <a:lnTo>
                    <a:pt x="1660296" y="37249"/>
                  </a:lnTo>
                  <a:lnTo>
                    <a:pt x="1659039" y="30556"/>
                  </a:lnTo>
                  <a:lnTo>
                    <a:pt x="1646707" y="13881"/>
                  </a:lnTo>
                  <a:lnTo>
                    <a:pt x="1626831" y="3556"/>
                  </a:lnTo>
                  <a:lnTo>
                    <a:pt x="1616710" y="2222"/>
                  </a:lnTo>
                  <a:lnTo>
                    <a:pt x="1616710" y="43611"/>
                  </a:lnTo>
                  <a:lnTo>
                    <a:pt x="1616710" y="66052"/>
                  </a:lnTo>
                  <a:lnTo>
                    <a:pt x="1610575" y="72605"/>
                  </a:lnTo>
                  <a:lnTo>
                    <a:pt x="1577340" y="72605"/>
                  </a:lnTo>
                  <a:lnTo>
                    <a:pt x="1577340" y="37249"/>
                  </a:lnTo>
                  <a:lnTo>
                    <a:pt x="1610575" y="37249"/>
                  </a:lnTo>
                  <a:lnTo>
                    <a:pt x="1616710" y="43611"/>
                  </a:lnTo>
                  <a:lnTo>
                    <a:pt x="1616710" y="2222"/>
                  </a:lnTo>
                  <a:lnTo>
                    <a:pt x="1599984" y="12"/>
                  </a:lnTo>
                  <a:lnTo>
                    <a:pt x="1528241" y="12"/>
                  </a:lnTo>
                  <a:lnTo>
                    <a:pt x="1528241" y="148374"/>
                  </a:lnTo>
                  <a:lnTo>
                    <a:pt x="1577340" y="148374"/>
                  </a:lnTo>
                  <a:lnTo>
                    <a:pt x="1577340" y="109855"/>
                  </a:lnTo>
                  <a:lnTo>
                    <a:pt x="1595742" y="109855"/>
                  </a:lnTo>
                  <a:lnTo>
                    <a:pt x="1613522" y="148374"/>
                  </a:lnTo>
                  <a:lnTo>
                    <a:pt x="1668983" y="14837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9811711" y="10196377"/>
              <a:ext cx="480680" cy="4814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0"/>
          <p:cNvSpPr txBox="1"/>
          <p:nvPr/>
        </p:nvSpPr>
        <p:spPr>
          <a:xfrm>
            <a:off x="3167831" y="6115553"/>
            <a:ext cx="13768800" cy="27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4140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Banco de dados</a:t>
            </a:r>
            <a:endParaRPr sz="6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Modelagem: BRModelo</a:t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criação do banco: Postgre</a:t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0"/>
          <p:cNvSpPr txBox="1"/>
          <p:nvPr>
            <p:ph type="title"/>
          </p:nvPr>
        </p:nvSpPr>
        <p:spPr>
          <a:xfrm>
            <a:off x="8201429" y="1953050"/>
            <a:ext cx="3701415" cy="3701415"/>
          </a:xfrm>
          <a:prstGeom prst="rect">
            <a:avLst/>
          </a:prstGeom>
          <a:solidFill>
            <a:srgbClr val="121313">
              <a:alpha val="89019"/>
            </a:srgbClr>
          </a:solidFill>
          <a:ln>
            <a:noFill/>
          </a:ln>
        </p:spPr>
        <p:txBody>
          <a:bodyPr anchorCtr="0" anchor="t" bIns="0" lIns="0" spcFirstLastPara="1" rIns="0" wrap="square" tIns="453375">
            <a:spAutoFit/>
          </a:bodyPr>
          <a:lstStyle/>
          <a:p>
            <a:pPr indent="0" lvl="0" marL="8407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1"/>
          <p:cNvGrpSpPr/>
          <p:nvPr/>
        </p:nvGrpSpPr>
        <p:grpSpPr>
          <a:xfrm>
            <a:off x="0" y="0"/>
            <a:ext cx="19400013" cy="11308080"/>
            <a:chOff x="0" y="0"/>
            <a:chExt cx="19400013" cy="11308080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1"/>
          <p:cNvSpPr txBox="1"/>
          <p:nvPr>
            <p:ph type="title"/>
          </p:nvPr>
        </p:nvSpPr>
        <p:spPr>
          <a:xfrm>
            <a:off x="396600" y="860375"/>
            <a:ext cx="30324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Banco </a:t>
            </a:r>
            <a:endParaRPr sz="3950">
              <a:solidFill>
                <a:srgbClr val="41404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de dados</a:t>
            </a:r>
            <a:endParaRPr sz="3950"/>
          </a:p>
        </p:txBody>
      </p:sp>
      <p:sp>
        <p:nvSpPr>
          <p:cNvPr id="127" name="Google Shape;127;p11"/>
          <p:cNvSpPr txBox="1"/>
          <p:nvPr/>
        </p:nvSpPr>
        <p:spPr>
          <a:xfrm>
            <a:off x="3429005" y="1120775"/>
            <a:ext cx="18150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Modelagem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8" y="4038625"/>
            <a:ext cx="11247616" cy="58103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6350" y="730600"/>
            <a:ext cx="10148301" cy="58103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2"/>
          <p:cNvGrpSpPr/>
          <p:nvPr/>
        </p:nvGrpSpPr>
        <p:grpSpPr>
          <a:xfrm>
            <a:off x="0" y="3687808"/>
            <a:ext cx="20104100" cy="7621281"/>
            <a:chOff x="0" y="3687808"/>
            <a:chExt cx="20104100" cy="7621281"/>
          </a:xfrm>
        </p:grpSpPr>
        <p:sp>
          <p:nvSpPr>
            <p:cNvPr id="135" name="Google Shape;135;p12"/>
            <p:cNvSpPr/>
            <p:nvPr/>
          </p:nvSpPr>
          <p:spPr>
            <a:xfrm>
              <a:off x="0" y="3687819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20104088" y="0"/>
                  </a:moveTo>
                  <a:lnTo>
                    <a:pt x="0" y="0"/>
                  </a:lnTo>
                  <a:lnTo>
                    <a:pt x="0" y="1966468"/>
                  </a:lnTo>
                  <a:lnTo>
                    <a:pt x="0" y="7620736"/>
                  </a:lnTo>
                  <a:lnTo>
                    <a:pt x="20104088" y="7620736"/>
                  </a:lnTo>
                  <a:lnTo>
                    <a:pt x="20104088" y="1966468"/>
                  </a:lnTo>
                  <a:lnTo>
                    <a:pt x="20104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0" y="3687808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0" y="7620748"/>
                  </a:moveTo>
                  <a:lnTo>
                    <a:pt x="20104099" y="762074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7620748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9144438" y="10779979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9290672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30" y="215"/>
                  </a:moveTo>
                  <a:lnTo>
                    <a:pt x="125730" y="215"/>
                  </a:lnTo>
                  <a:lnTo>
                    <a:pt x="79375" y="95250"/>
                  </a:lnTo>
                  <a:lnTo>
                    <a:pt x="32816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50" y="148374"/>
                  </a:lnTo>
                  <a:lnTo>
                    <a:pt x="26250" y="42545"/>
                  </a:lnTo>
                  <a:lnTo>
                    <a:pt x="70053" y="133146"/>
                  </a:lnTo>
                  <a:lnTo>
                    <a:pt x="88480" y="133146"/>
                  </a:lnTo>
                  <a:lnTo>
                    <a:pt x="132295" y="42545"/>
                  </a:lnTo>
                  <a:lnTo>
                    <a:pt x="132499" y="148374"/>
                  </a:lnTo>
                  <a:lnTo>
                    <a:pt x="158330" y="148374"/>
                  </a:lnTo>
                  <a:lnTo>
                    <a:pt x="158330" y="215"/>
                  </a:lnTo>
                  <a:close/>
                </a:path>
                <a:path extrusionOk="0" h="148590" w="1669415">
                  <a:moveTo>
                    <a:pt x="335026" y="148374"/>
                  </a:moveTo>
                  <a:lnTo>
                    <a:pt x="321475" y="117055"/>
                  </a:lnTo>
                  <a:lnTo>
                    <a:pt x="310934" y="92710"/>
                  </a:lnTo>
                  <a:lnTo>
                    <a:pt x="283997" y="30492"/>
                  </a:lnTo>
                  <a:lnTo>
                    <a:pt x="281279" y="24218"/>
                  </a:lnTo>
                  <a:lnTo>
                    <a:pt x="281279" y="92710"/>
                  </a:lnTo>
                  <a:lnTo>
                    <a:pt x="229209" y="92710"/>
                  </a:lnTo>
                  <a:lnTo>
                    <a:pt x="255460" y="30492"/>
                  </a:lnTo>
                  <a:lnTo>
                    <a:pt x="281279" y="92710"/>
                  </a:lnTo>
                  <a:lnTo>
                    <a:pt x="281279" y="24218"/>
                  </a:lnTo>
                  <a:lnTo>
                    <a:pt x="270903" y="215"/>
                  </a:lnTo>
                  <a:lnTo>
                    <a:pt x="241490" y="215"/>
                  </a:lnTo>
                  <a:lnTo>
                    <a:pt x="176517" y="148374"/>
                  </a:lnTo>
                  <a:lnTo>
                    <a:pt x="205930" y="148374"/>
                  </a:lnTo>
                  <a:lnTo>
                    <a:pt x="219062" y="117055"/>
                  </a:lnTo>
                  <a:lnTo>
                    <a:pt x="291426" y="117055"/>
                  </a:lnTo>
                  <a:lnTo>
                    <a:pt x="304558" y="148374"/>
                  </a:lnTo>
                  <a:lnTo>
                    <a:pt x="335026" y="148374"/>
                  </a:lnTo>
                  <a:close/>
                </a:path>
                <a:path extrusionOk="0" h="148590" w="1669415">
                  <a:moveTo>
                    <a:pt x="478104" y="148374"/>
                  </a:moveTo>
                  <a:lnTo>
                    <a:pt x="449021" y="104571"/>
                  </a:lnTo>
                  <a:lnTo>
                    <a:pt x="445503" y="99275"/>
                  </a:lnTo>
                  <a:lnTo>
                    <a:pt x="458139" y="91643"/>
                  </a:lnTo>
                  <a:lnTo>
                    <a:pt x="467360" y="80962"/>
                  </a:lnTo>
                  <a:lnTo>
                    <a:pt x="467842" y="79806"/>
                  </a:lnTo>
                  <a:lnTo>
                    <a:pt x="473011" y="67424"/>
                  </a:lnTo>
                  <a:lnTo>
                    <a:pt x="474929" y="51231"/>
                  </a:lnTo>
                  <a:lnTo>
                    <a:pt x="470916" y="29514"/>
                  </a:lnTo>
                  <a:lnTo>
                    <a:pt x="467626" y="24993"/>
                  </a:lnTo>
                  <a:lnTo>
                    <a:pt x="459232" y="13500"/>
                  </a:lnTo>
                  <a:lnTo>
                    <a:pt x="447827" y="7518"/>
                  </a:lnTo>
                  <a:lnTo>
                    <a:pt x="447827" y="52070"/>
                  </a:lnTo>
                  <a:lnTo>
                    <a:pt x="445655" y="64262"/>
                  </a:lnTo>
                  <a:lnTo>
                    <a:pt x="439267" y="72923"/>
                  </a:lnTo>
                  <a:lnTo>
                    <a:pt x="428904" y="78092"/>
                  </a:lnTo>
                  <a:lnTo>
                    <a:pt x="414820" y="79806"/>
                  </a:lnTo>
                  <a:lnTo>
                    <a:pt x="381381" y="79806"/>
                  </a:lnTo>
                  <a:lnTo>
                    <a:pt x="381381" y="24993"/>
                  </a:lnTo>
                  <a:lnTo>
                    <a:pt x="414820" y="24993"/>
                  </a:lnTo>
                  <a:lnTo>
                    <a:pt x="428904" y="26670"/>
                  </a:lnTo>
                  <a:lnTo>
                    <a:pt x="439267" y="31711"/>
                  </a:lnTo>
                  <a:lnTo>
                    <a:pt x="445655" y="40170"/>
                  </a:lnTo>
                  <a:lnTo>
                    <a:pt x="447827" y="52070"/>
                  </a:lnTo>
                  <a:lnTo>
                    <a:pt x="447827" y="7518"/>
                  </a:lnTo>
                  <a:lnTo>
                    <a:pt x="440372" y="3606"/>
                  </a:lnTo>
                  <a:lnTo>
                    <a:pt x="414820" y="215"/>
                  </a:lnTo>
                  <a:lnTo>
                    <a:pt x="353021" y="215"/>
                  </a:lnTo>
                  <a:lnTo>
                    <a:pt x="353021" y="148374"/>
                  </a:lnTo>
                  <a:lnTo>
                    <a:pt x="381381" y="148374"/>
                  </a:lnTo>
                  <a:lnTo>
                    <a:pt x="381381" y="104775"/>
                  </a:lnTo>
                  <a:lnTo>
                    <a:pt x="418414" y="104775"/>
                  </a:lnTo>
                  <a:lnTo>
                    <a:pt x="420116" y="104571"/>
                  </a:lnTo>
                  <a:lnTo>
                    <a:pt x="445719" y="148374"/>
                  </a:lnTo>
                  <a:lnTo>
                    <a:pt x="478104" y="148374"/>
                  </a:lnTo>
                  <a:close/>
                </a:path>
                <a:path extrusionOk="0" h="148590" w="1669415">
                  <a:moveTo>
                    <a:pt x="610374" y="469"/>
                  </a:moveTo>
                  <a:lnTo>
                    <a:pt x="489521" y="469"/>
                  </a:lnTo>
                  <a:lnTo>
                    <a:pt x="489521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35" y="147789"/>
                  </a:lnTo>
                  <a:lnTo>
                    <a:pt x="564235" y="25869"/>
                  </a:lnTo>
                  <a:lnTo>
                    <a:pt x="610374" y="25869"/>
                  </a:lnTo>
                  <a:lnTo>
                    <a:pt x="610374" y="469"/>
                  </a:lnTo>
                  <a:close/>
                </a:path>
                <a:path extrusionOk="0" h="148590" w="1669415">
                  <a:moveTo>
                    <a:pt x="761288" y="106667"/>
                  </a:moveTo>
                  <a:lnTo>
                    <a:pt x="759180" y="93522"/>
                  </a:lnTo>
                  <a:lnTo>
                    <a:pt x="757148" y="89750"/>
                  </a:lnTo>
                  <a:lnTo>
                    <a:pt x="753237" y="82473"/>
                  </a:lnTo>
                  <a:lnTo>
                    <a:pt x="743953" y="74142"/>
                  </a:lnTo>
                  <a:lnTo>
                    <a:pt x="731862" y="69215"/>
                  </a:lnTo>
                  <a:lnTo>
                    <a:pt x="742188" y="64350"/>
                  </a:lnTo>
                  <a:lnTo>
                    <a:pt x="749973" y="57150"/>
                  </a:lnTo>
                  <a:lnTo>
                    <a:pt x="755078" y="47929"/>
                  </a:lnTo>
                  <a:lnTo>
                    <a:pt x="756831" y="37465"/>
                  </a:lnTo>
                  <a:lnTo>
                    <a:pt x="756437" y="35979"/>
                  </a:lnTo>
                  <a:lnTo>
                    <a:pt x="752678" y="22059"/>
                  </a:lnTo>
                  <a:lnTo>
                    <a:pt x="740829" y="10248"/>
                  </a:lnTo>
                  <a:lnTo>
                    <a:pt x="722274" y="2679"/>
                  </a:lnTo>
                  <a:lnTo>
                    <a:pt x="710272" y="1371"/>
                  </a:lnTo>
                  <a:lnTo>
                    <a:pt x="710272" y="93980"/>
                  </a:lnTo>
                  <a:lnTo>
                    <a:pt x="710272" y="107734"/>
                  </a:lnTo>
                  <a:lnTo>
                    <a:pt x="704342" y="112395"/>
                  </a:lnTo>
                  <a:lnTo>
                    <a:pt x="671753" y="112395"/>
                  </a:lnTo>
                  <a:lnTo>
                    <a:pt x="671753" y="89750"/>
                  </a:lnTo>
                  <a:lnTo>
                    <a:pt x="704342" y="89750"/>
                  </a:lnTo>
                  <a:lnTo>
                    <a:pt x="710272" y="93980"/>
                  </a:lnTo>
                  <a:lnTo>
                    <a:pt x="710272" y="1371"/>
                  </a:lnTo>
                  <a:lnTo>
                    <a:pt x="706462" y="952"/>
                  </a:lnTo>
                  <a:lnTo>
                    <a:pt x="706462" y="40017"/>
                  </a:lnTo>
                  <a:lnTo>
                    <a:pt x="706462" y="52920"/>
                  </a:lnTo>
                  <a:lnTo>
                    <a:pt x="702017" y="57150"/>
                  </a:lnTo>
                  <a:lnTo>
                    <a:pt x="671753" y="57150"/>
                  </a:lnTo>
                  <a:lnTo>
                    <a:pt x="671753" y="35979"/>
                  </a:lnTo>
                  <a:lnTo>
                    <a:pt x="702017" y="35979"/>
                  </a:lnTo>
                  <a:lnTo>
                    <a:pt x="706462" y="40017"/>
                  </a:lnTo>
                  <a:lnTo>
                    <a:pt x="706462" y="952"/>
                  </a:lnTo>
                  <a:lnTo>
                    <a:pt x="697992" y="12"/>
                  </a:lnTo>
                  <a:lnTo>
                    <a:pt x="622858" y="12"/>
                  </a:lnTo>
                  <a:lnTo>
                    <a:pt x="622858" y="148374"/>
                  </a:lnTo>
                  <a:lnTo>
                    <a:pt x="701586" y="148374"/>
                  </a:lnTo>
                  <a:lnTo>
                    <a:pt x="726186" y="145427"/>
                  </a:lnTo>
                  <a:lnTo>
                    <a:pt x="745007" y="137045"/>
                  </a:lnTo>
                  <a:lnTo>
                    <a:pt x="757047" y="123901"/>
                  </a:lnTo>
                  <a:lnTo>
                    <a:pt x="759879" y="112395"/>
                  </a:lnTo>
                  <a:lnTo>
                    <a:pt x="761288" y="106667"/>
                  </a:lnTo>
                  <a:close/>
                </a:path>
                <a:path extrusionOk="0" h="148590" w="1669415">
                  <a:moveTo>
                    <a:pt x="916825" y="148374"/>
                  </a:moveTo>
                  <a:lnTo>
                    <a:pt x="893521" y="109855"/>
                  </a:lnTo>
                  <a:lnTo>
                    <a:pt x="887628" y="100114"/>
                  </a:lnTo>
                  <a:lnTo>
                    <a:pt x="897724" y="91884"/>
                  </a:lnTo>
                  <a:lnTo>
                    <a:pt x="905078" y="81229"/>
                  </a:lnTo>
                  <a:lnTo>
                    <a:pt x="908088" y="72605"/>
                  </a:lnTo>
                  <a:lnTo>
                    <a:pt x="909586" y="68275"/>
                  </a:lnTo>
                  <a:lnTo>
                    <a:pt x="911110" y="53136"/>
                  </a:lnTo>
                  <a:lnTo>
                    <a:pt x="908138" y="37249"/>
                  </a:lnTo>
                  <a:lnTo>
                    <a:pt x="906881" y="30556"/>
                  </a:lnTo>
                  <a:lnTo>
                    <a:pt x="894549" y="13881"/>
                  </a:lnTo>
                  <a:lnTo>
                    <a:pt x="874687" y="3556"/>
                  </a:lnTo>
                  <a:lnTo>
                    <a:pt x="864552" y="2222"/>
                  </a:lnTo>
                  <a:lnTo>
                    <a:pt x="864552" y="43611"/>
                  </a:lnTo>
                  <a:lnTo>
                    <a:pt x="864552" y="66052"/>
                  </a:lnTo>
                  <a:lnTo>
                    <a:pt x="858431" y="72605"/>
                  </a:lnTo>
                  <a:lnTo>
                    <a:pt x="825195" y="72605"/>
                  </a:lnTo>
                  <a:lnTo>
                    <a:pt x="825195" y="37249"/>
                  </a:lnTo>
                  <a:lnTo>
                    <a:pt x="858431" y="37249"/>
                  </a:lnTo>
                  <a:lnTo>
                    <a:pt x="864552" y="43611"/>
                  </a:lnTo>
                  <a:lnTo>
                    <a:pt x="864552" y="2222"/>
                  </a:lnTo>
                  <a:lnTo>
                    <a:pt x="847826" y="12"/>
                  </a:lnTo>
                  <a:lnTo>
                    <a:pt x="776084" y="12"/>
                  </a:lnTo>
                  <a:lnTo>
                    <a:pt x="776084" y="148374"/>
                  </a:lnTo>
                  <a:lnTo>
                    <a:pt x="825195" y="148374"/>
                  </a:lnTo>
                  <a:lnTo>
                    <a:pt x="825195" y="109855"/>
                  </a:lnTo>
                  <a:lnTo>
                    <a:pt x="843597" y="109855"/>
                  </a:lnTo>
                  <a:lnTo>
                    <a:pt x="861377" y="148374"/>
                  </a:lnTo>
                  <a:lnTo>
                    <a:pt x="916825" y="148374"/>
                  </a:lnTo>
                  <a:close/>
                </a:path>
                <a:path extrusionOk="0" h="148590" w="1669415">
                  <a:moveTo>
                    <a:pt x="1056932" y="110959"/>
                  </a:moveTo>
                  <a:lnTo>
                    <a:pt x="978623" y="110959"/>
                  </a:lnTo>
                  <a:lnTo>
                    <a:pt x="978623" y="93179"/>
                  </a:lnTo>
                  <a:lnTo>
                    <a:pt x="1048029" y="93179"/>
                  </a:lnTo>
                  <a:lnTo>
                    <a:pt x="1048029" y="55079"/>
                  </a:lnTo>
                  <a:lnTo>
                    <a:pt x="978623" y="55079"/>
                  </a:lnTo>
                  <a:lnTo>
                    <a:pt x="978623" y="37299"/>
                  </a:lnTo>
                  <a:lnTo>
                    <a:pt x="1055027" y="37299"/>
                  </a:lnTo>
                  <a:lnTo>
                    <a:pt x="1055027" y="469"/>
                  </a:lnTo>
                  <a:lnTo>
                    <a:pt x="929525" y="469"/>
                  </a:lnTo>
                  <a:lnTo>
                    <a:pt x="929525" y="37299"/>
                  </a:lnTo>
                  <a:lnTo>
                    <a:pt x="929525" y="55079"/>
                  </a:lnTo>
                  <a:lnTo>
                    <a:pt x="929525" y="93179"/>
                  </a:lnTo>
                  <a:lnTo>
                    <a:pt x="929525" y="110959"/>
                  </a:lnTo>
                  <a:lnTo>
                    <a:pt x="929525" y="147789"/>
                  </a:lnTo>
                  <a:lnTo>
                    <a:pt x="1056932" y="147789"/>
                  </a:lnTo>
                  <a:lnTo>
                    <a:pt x="1056932" y="110959"/>
                  </a:lnTo>
                  <a:close/>
                </a:path>
                <a:path extrusionOk="0" h="148590" w="1669415">
                  <a:moveTo>
                    <a:pt x="1202944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66" y="93179"/>
                  </a:lnTo>
                  <a:lnTo>
                    <a:pt x="1194066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51" y="37299"/>
                  </a:lnTo>
                  <a:lnTo>
                    <a:pt x="1201051" y="469"/>
                  </a:lnTo>
                  <a:lnTo>
                    <a:pt x="1075550" y="469"/>
                  </a:lnTo>
                  <a:lnTo>
                    <a:pt x="1075550" y="37299"/>
                  </a:lnTo>
                  <a:lnTo>
                    <a:pt x="1075550" y="55079"/>
                  </a:lnTo>
                  <a:lnTo>
                    <a:pt x="1075550" y="93179"/>
                  </a:lnTo>
                  <a:lnTo>
                    <a:pt x="1075550" y="110959"/>
                  </a:lnTo>
                  <a:lnTo>
                    <a:pt x="1075550" y="147789"/>
                  </a:lnTo>
                  <a:lnTo>
                    <a:pt x="1202944" y="147789"/>
                  </a:lnTo>
                  <a:lnTo>
                    <a:pt x="1202944" y="110959"/>
                  </a:lnTo>
                  <a:close/>
                </a:path>
                <a:path extrusionOk="0" h="148590" w="1669415">
                  <a:moveTo>
                    <a:pt x="1368450" y="74091"/>
                  </a:moveTo>
                  <a:lnTo>
                    <a:pt x="1346466" y="20142"/>
                  </a:lnTo>
                  <a:lnTo>
                    <a:pt x="1318298" y="4813"/>
                  </a:lnTo>
                  <a:lnTo>
                    <a:pt x="1318298" y="74510"/>
                  </a:lnTo>
                  <a:lnTo>
                    <a:pt x="1316228" y="89293"/>
                  </a:lnTo>
                  <a:lnTo>
                    <a:pt x="1310360" y="100558"/>
                  </a:lnTo>
                  <a:lnTo>
                    <a:pt x="1301153" y="107746"/>
                  </a:lnTo>
                  <a:lnTo>
                    <a:pt x="1289088" y="110274"/>
                  </a:lnTo>
                  <a:lnTo>
                    <a:pt x="1270673" y="110274"/>
                  </a:lnTo>
                  <a:lnTo>
                    <a:pt x="1270673" y="38112"/>
                  </a:lnTo>
                  <a:lnTo>
                    <a:pt x="1286751" y="38112"/>
                  </a:lnTo>
                  <a:lnTo>
                    <a:pt x="1299718" y="40703"/>
                  </a:lnTo>
                  <a:lnTo>
                    <a:pt x="1309674" y="48056"/>
                  </a:lnTo>
                  <a:lnTo>
                    <a:pt x="1316050" y="59537"/>
                  </a:lnTo>
                  <a:lnTo>
                    <a:pt x="1318298" y="74510"/>
                  </a:lnTo>
                  <a:lnTo>
                    <a:pt x="1318298" y="4813"/>
                  </a:lnTo>
                  <a:lnTo>
                    <a:pt x="1287818" y="0"/>
                  </a:lnTo>
                  <a:lnTo>
                    <a:pt x="1221587" y="0"/>
                  </a:lnTo>
                  <a:lnTo>
                    <a:pt x="1221587" y="148374"/>
                  </a:lnTo>
                  <a:lnTo>
                    <a:pt x="1285913" y="148374"/>
                  </a:lnTo>
                  <a:lnTo>
                    <a:pt x="1319974" y="143103"/>
                  </a:lnTo>
                  <a:lnTo>
                    <a:pt x="1345996" y="128130"/>
                  </a:lnTo>
                  <a:lnTo>
                    <a:pt x="1358671" y="110274"/>
                  </a:lnTo>
                  <a:lnTo>
                    <a:pt x="1362608" y="104711"/>
                  </a:lnTo>
                  <a:lnTo>
                    <a:pt x="1368450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315" y="110959"/>
                  </a:lnTo>
                  <a:lnTo>
                    <a:pt x="1431315" y="93179"/>
                  </a:lnTo>
                  <a:lnTo>
                    <a:pt x="1500720" y="93179"/>
                  </a:lnTo>
                  <a:lnTo>
                    <a:pt x="1500720" y="55079"/>
                  </a:lnTo>
                  <a:lnTo>
                    <a:pt x="1431315" y="55079"/>
                  </a:lnTo>
                  <a:lnTo>
                    <a:pt x="1431315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204" y="469"/>
                  </a:lnTo>
                  <a:lnTo>
                    <a:pt x="1382204" y="37299"/>
                  </a:lnTo>
                  <a:lnTo>
                    <a:pt x="1382204" y="55079"/>
                  </a:lnTo>
                  <a:lnTo>
                    <a:pt x="1382204" y="93179"/>
                  </a:lnTo>
                  <a:lnTo>
                    <a:pt x="1382204" y="110959"/>
                  </a:lnTo>
                  <a:lnTo>
                    <a:pt x="1382204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83" y="148374"/>
                  </a:moveTo>
                  <a:lnTo>
                    <a:pt x="1645666" y="109855"/>
                  </a:lnTo>
                  <a:lnTo>
                    <a:pt x="1639773" y="100114"/>
                  </a:lnTo>
                  <a:lnTo>
                    <a:pt x="1649882" y="91884"/>
                  </a:lnTo>
                  <a:lnTo>
                    <a:pt x="1657235" y="81229"/>
                  </a:lnTo>
                  <a:lnTo>
                    <a:pt x="1660245" y="72605"/>
                  </a:lnTo>
                  <a:lnTo>
                    <a:pt x="1661744" y="68275"/>
                  </a:lnTo>
                  <a:lnTo>
                    <a:pt x="1663268" y="53136"/>
                  </a:lnTo>
                  <a:lnTo>
                    <a:pt x="1660296" y="37249"/>
                  </a:lnTo>
                  <a:lnTo>
                    <a:pt x="1659039" y="30556"/>
                  </a:lnTo>
                  <a:lnTo>
                    <a:pt x="1646707" y="13881"/>
                  </a:lnTo>
                  <a:lnTo>
                    <a:pt x="1626831" y="3556"/>
                  </a:lnTo>
                  <a:lnTo>
                    <a:pt x="1616710" y="2222"/>
                  </a:lnTo>
                  <a:lnTo>
                    <a:pt x="1616710" y="43611"/>
                  </a:lnTo>
                  <a:lnTo>
                    <a:pt x="1616710" y="66052"/>
                  </a:lnTo>
                  <a:lnTo>
                    <a:pt x="1610575" y="72605"/>
                  </a:lnTo>
                  <a:lnTo>
                    <a:pt x="1577340" y="72605"/>
                  </a:lnTo>
                  <a:lnTo>
                    <a:pt x="1577340" y="37249"/>
                  </a:lnTo>
                  <a:lnTo>
                    <a:pt x="1610575" y="37249"/>
                  </a:lnTo>
                  <a:lnTo>
                    <a:pt x="1616710" y="43611"/>
                  </a:lnTo>
                  <a:lnTo>
                    <a:pt x="1616710" y="2222"/>
                  </a:lnTo>
                  <a:lnTo>
                    <a:pt x="1599984" y="12"/>
                  </a:lnTo>
                  <a:lnTo>
                    <a:pt x="1528241" y="12"/>
                  </a:lnTo>
                  <a:lnTo>
                    <a:pt x="1528241" y="148374"/>
                  </a:lnTo>
                  <a:lnTo>
                    <a:pt x="1577340" y="148374"/>
                  </a:lnTo>
                  <a:lnTo>
                    <a:pt x="1577340" y="109855"/>
                  </a:lnTo>
                  <a:lnTo>
                    <a:pt x="1595742" y="109855"/>
                  </a:lnTo>
                  <a:lnTo>
                    <a:pt x="1613522" y="148374"/>
                  </a:lnTo>
                  <a:lnTo>
                    <a:pt x="1668983" y="14837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9811711" y="10196377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2"/>
          <p:cNvSpPr txBox="1"/>
          <p:nvPr/>
        </p:nvSpPr>
        <p:spPr>
          <a:xfrm>
            <a:off x="3167831" y="6115553"/>
            <a:ext cx="137688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4140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</a:t>
            </a:r>
            <a:endParaRPr sz="6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Tecnologia: PHP - Laravel</a:t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2"/>
          <p:cNvSpPr txBox="1"/>
          <p:nvPr>
            <p:ph type="title"/>
          </p:nvPr>
        </p:nvSpPr>
        <p:spPr>
          <a:xfrm>
            <a:off x="8201354" y="2475025"/>
            <a:ext cx="3701400" cy="2812800"/>
          </a:xfrm>
          <a:prstGeom prst="rect">
            <a:avLst/>
          </a:prstGeom>
          <a:solidFill>
            <a:srgbClr val="121313">
              <a:alpha val="89020"/>
            </a:srgbClr>
          </a:solidFill>
          <a:ln>
            <a:noFill/>
          </a:ln>
        </p:spPr>
        <p:txBody>
          <a:bodyPr anchorCtr="0" anchor="t" bIns="0" lIns="0" spcFirstLastPara="1" rIns="0" wrap="square" tIns="4533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3"/>
          <p:cNvGrpSpPr/>
          <p:nvPr/>
        </p:nvGrpSpPr>
        <p:grpSpPr>
          <a:xfrm>
            <a:off x="0" y="0"/>
            <a:ext cx="19400012" cy="11308080"/>
            <a:chOff x="0" y="0"/>
            <a:chExt cx="19400012" cy="11308080"/>
          </a:xfrm>
        </p:grpSpPr>
        <p:sp>
          <p:nvSpPr>
            <p:cNvPr id="147" name="Google Shape;147;p13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7584341" y="10779977"/>
              <a:ext cx="119380" cy="1504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7730598" y="10781036"/>
              <a:ext cx="1669414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8251620" y="10196376"/>
              <a:ext cx="480676" cy="4814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3"/>
          <p:cNvSpPr txBox="1"/>
          <p:nvPr>
            <p:ph type="title"/>
          </p:nvPr>
        </p:nvSpPr>
        <p:spPr>
          <a:xfrm>
            <a:off x="396600" y="8603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</a:t>
            </a:r>
            <a:r>
              <a:rPr lang="en-US" sz="3950">
                <a:solidFill>
                  <a:srgbClr val="414042"/>
                </a:solidFill>
              </a:rPr>
              <a:t>código</a:t>
            </a:r>
            <a:r>
              <a:rPr lang="en-US" sz="3950">
                <a:solidFill>
                  <a:srgbClr val="414042"/>
                </a:solidFill>
              </a:rPr>
              <a:t> backend</a:t>
            </a:r>
            <a:endParaRPr sz="3950"/>
          </a:p>
        </p:txBody>
      </p:sp>
      <p:sp>
        <p:nvSpPr>
          <p:cNvPr id="152" name="Google Shape;152;p13"/>
          <p:cNvSpPr txBox="1"/>
          <p:nvPr/>
        </p:nvSpPr>
        <p:spPr>
          <a:xfrm>
            <a:off x="3578130" y="1074725"/>
            <a:ext cx="18150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views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600" y="3051250"/>
            <a:ext cx="7485025" cy="69050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0350" y="76204"/>
            <a:ext cx="7749926" cy="5541197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61732" y="5244332"/>
            <a:ext cx="7642375" cy="5830416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6" name="Google Shape;156;p13"/>
          <p:cNvCxnSpPr/>
          <p:nvPr/>
        </p:nvCxnSpPr>
        <p:spPr>
          <a:xfrm flipH="1" rot="10800000">
            <a:off x="5070575" y="1267775"/>
            <a:ext cx="4200600" cy="2112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3"/>
          <p:cNvCxnSpPr/>
          <p:nvPr/>
        </p:nvCxnSpPr>
        <p:spPr>
          <a:xfrm>
            <a:off x="15236550" y="2883275"/>
            <a:ext cx="3504600" cy="270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4"/>
          <p:cNvGrpSpPr/>
          <p:nvPr/>
        </p:nvGrpSpPr>
        <p:grpSpPr>
          <a:xfrm>
            <a:off x="0" y="0"/>
            <a:ext cx="19400013" cy="11308080"/>
            <a:chOff x="0" y="0"/>
            <a:chExt cx="19400013" cy="11308080"/>
          </a:xfrm>
        </p:grpSpPr>
        <p:sp>
          <p:nvSpPr>
            <p:cNvPr id="163" name="Google Shape;163;p14"/>
            <p:cNvSpPr/>
            <p:nvPr/>
          </p:nvSpPr>
          <p:spPr>
            <a:xfrm>
              <a:off x="0" y="0"/>
              <a:ext cx="10718165" cy="11308080"/>
            </a:xfrm>
            <a:custGeom>
              <a:rect b="b" l="l" r="r" t="t"/>
              <a:pathLst>
                <a:path extrusionOk="0" h="11308080" w="10718165">
                  <a:moveTo>
                    <a:pt x="10717960" y="0"/>
                  </a:moveTo>
                  <a:lnTo>
                    <a:pt x="0" y="0"/>
                  </a:lnTo>
                  <a:lnTo>
                    <a:pt x="0" y="11307676"/>
                  </a:lnTo>
                  <a:lnTo>
                    <a:pt x="10717960" y="11307676"/>
                  </a:lnTo>
                  <a:lnTo>
                    <a:pt x="10717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7584341" y="10779977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7730598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05" y="215"/>
                  </a:moveTo>
                  <a:lnTo>
                    <a:pt x="125717" y="215"/>
                  </a:lnTo>
                  <a:lnTo>
                    <a:pt x="79349" y="95250"/>
                  </a:lnTo>
                  <a:lnTo>
                    <a:pt x="32804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38" y="148374"/>
                  </a:lnTo>
                  <a:lnTo>
                    <a:pt x="26238" y="42545"/>
                  </a:lnTo>
                  <a:lnTo>
                    <a:pt x="70040" y="133146"/>
                  </a:lnTo>
                  <a:lnTo>
                    <a:pt x="88468" y="133146"/>
                  </a:lnTo>
                  <a:lnTo>
                    <a:pt x="132270" y="42545"/>
                  </a:lnTo>
                  <a:lnTo>
                    <a:pt x="132486" y="148374"/>
                  </a:lnTo>
                  <a:lnTo>
                    <a:pt x="158305" y="148374"/>
                  </a:lnTo>
                  <a:lnTo>
                    <a:pt x="158305" y="215"/>
                  </a:lnTo>
                  <a:close/>
                </a:path>
                <a:path extrusionOk="0" h="148590" w="1669415">
                  <a:moveTo>
                    <a:pt x="335013" y="148374"/>
                  </a:moveTo>
                  <a:lnTo>
                    <a:pt x="321462" y="117043"/>
                  </a:lnTo>
                  <a:lnTo>
                    <a:pt x="310921" y="92710"/>
                  </a:lnTo>
                  <a:lnTo>
                    <a:pt x="283984" y="30492"/>
                  </a:lnTo>
                  <a:lnTo>
                    <a:pt x="281266" y="24218"/>
                  </a:lnTo>
                  <a:lnTo>
                    <a:pt x="281266" y="92710"/>
                  </a:lnTo>
                  <a:lnTo>
                    <a:pt x="229184" y="92710"/>
                  </a:lnTo>
                  <a:lnTo>
                    <a:pt x="255435" y="30492"/>
                  </a:lnTo>
                  <a:lnTo>
                    <a:pt x="281266" y="92710"/>
                  </a:lnTo>
                  <a:lnTo>
                    <a:pt x="281266" y="24218"/>
                  </a:lnTo>
                  <a:lnTo>
                    <a:pt x="270878" y="215"/>
                  </a:lnTo>
                  <a:lnTo>
                    <a:pt x="241465" y="215"/>
                  </a:lnTo>
                  <a:lnTo>
                    <a:pt x="176491" y="148374"/>
                  </a:lnTo>
                  <a:lnTo>
                    <a:pt x="205905" y="148374"/>
                  </a:lnTo>
                  <a:lnTo>
                    <a:pt x="219036" y="117043"/>
                  </a:lnTo>
                  <a:lnTo>
                    <a:pt x="291414" y="117043"/>
                  </a:lnTo>
                  <a:lnTo>
                    <a:pt x="304546" y="148374"/>
                  </a:lnTo>
                  <a:lnTo>
                    <a:pt x="335013" y="148374"/>
                  </a:lnTo>
                  <a:close/>
                </a:path>
                <a:path extrusionOk="0" h="148590" w="1669415">
                  <a:moveTo>
                    <a:pt x="478078" y="148374"/>
                  </a:moveTo>
                  <a:lnTo>
                    <a:pt x="448995" y="104571"/>
                  </a:lnTo>
                  <a:lnTo>
                    <a:pt x="445490" y="99275"/>
                  </a:lnTo>
                  <a:lnTo>
                    <a:pt x="458114" y="91643"/>
                  </a:lnTo>
                  <a:lnTo>
                    <a:pt x="467334" y="80962"/>
                  </a:lnTo>
                  <a:lnTo>
                    <a:pt x="467829" y="79806"/>
                  </a:lnTo>
                  <a:lnTo>
                    <a:pt x="472986" y="67437"/>
                  </a:lnTo>
                  <a:lnTo>
                    <a:pt x="474903" y="51244"/>
                  </a:lnTo>
                  <a:lnTo>
                    <a:pt x="470903" y="29514"/>
                  </a:lnTo>
                  <a:lnTo>
                    <a:pt x="467601" y="24993"/>
                  </a:lnTo>
                  <a:lnTo>
                    <a:pt x="459219" y="13500"/>
                  </a:lnTo>
                  <a:lnTo>
                    <a:pt x="447814" y="7531"/>
                  </a:lnTo>
                  <a:lnTo>
                    <a:pt x="447814" y="52070"/>
                  </a:lnTo>
                  <a:lnTo>
                    <a:pt x="445630" y="64262"/>
                  </a:lnTo>
                  <a:lnTo>
                    <a:pt x="439242" y="72923"/>
                  </a:lnTo>
                  <a:lnTo>
                    <a:pt x="428891" y="78092"/>
                  </a:lnTo>
                  <a:lnTo>
                    <a:pt x="414807" y="79806"/>
                  </a:lnTo>
                  <a:lnTo>
                    <a:pt x="381355" y="79806"/>
                  </a:lnTo>
                  <a:lnTo>
                    <a:pt x="381355" y="24993"/>
                  </a:lnTo>
                  <a:lnTo>
                    <a:pt x="414807" y="24993"/>
                  </a:lnTo>
                  <a:lnTo>
                    <a:pt x="428891" y="26670"/>
                  </a:lnTo>
                  <a:lnTo>
                    <a:pt x="439242" y="31711"/>
                  </a:lnTo>
                  <a:lnTo>
                    <a:pt x="445630" y="40170"/>
                  </a:lnTo>
                  <a:lnTo>
                    <a:pt x="447814" y="52070"/>
                  </a:lnTo>
                  <a:lnTo>
                    <a:pt x="447814" y="7531"/>
                  </a:lnTo>
                  <a:lnTo>
                    <a:pt x="440347" y="3606"/>
                  </a:lnTo>
                  <a:lnTo>
                    <a:pt x="414807" y="215"/>
                  </a:lnTo>
                  <a:lnTo>
                    <a:pt x="352996" y="215"/>
                  </a:lnTo>
                  <a:lnTo>
                    <a:pt x="352996" y="148374"/>
                  </a:lnTo>
                  <a:lnTo>
                    <a:pt x="381355" y="148374"/>
                  </a:lnTo>
                  <a:lnTo>
                    <a:pt x="381355" y="104775"/>
                  </a:lnTo>
                  <a:lnTo>
                    <a:pt x="418401" y="104775"/>
                  </a:lnTo>
                  <a:lnTo>
                    <a:pt x="420090" y="104571"/>
                  </a:lnTo>
                  <a:lnTo>
                    <a:pt x="445706" y="148374"/>
                  </a:lnTo>
                  <a:lnTo>
                    <a:pt x="478078" y="148374"/>
                  </a:lnTo>
                  <a:close/>
                </a:path>
                <a:path extrusionOk="0" h="148590" w="1669415">
                  <a:moveTo>
                    <a:pt x="610349" y="469"/>
                  </a:moveTo>
                  <a:lnTo>
                    <a:pt x="489508" y="469"/>
                  </a:lnTo>
                  <a:lnTo>
                    <a:pt x="489508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10" y="147789"/>
                  </a:lnTo>
                  <a:lnTo>
                    <a:pt x="564210" y="25869"/>
                  </a:lnTo>
                  <a:lnTo>
                    <a:pt x="610349" y="25869"/>
                  </a:lnTo>
                  <a:lnTo>
                    <a:pt x="610349" y="469"/>
                  </a:lnTo>
                  <a:close/>
                </a:path>
                <a:path extrusionOk="0" h="148590" w="1669415">
                  <a:moveTo>
                    <a:pt x="761276" y="106680"/>
                  </a:moveTo>
                  <a:lnTo>
                    <a:pt x="759180" y="93535"/>
                  </a:lnTo>
                  <a:lnTo>
                    <a:pt x="757135" y="89750"/>
                  </a:lnTo>
                  <a:lnTo>
                    <a:pt x="753224" y="82473"/>
                  </a:lnTo>
                  <a:lnTo>
                    <a:pt x="743940" y="74142"/>
                  </a:lnTo>
                  <a:lnTo>
                    <a:pt x="731850" y="69215"/>
                  </a:lnTo>
                  <a:lnTo>
                    <a:pt x="742175" y="64350"/>
                  </a:lnTo>
                  <a:lnTo>
                    <a:pt x="749947" y="57162"/>
                  </a:lnTo>
                  <a:lnTo>
                    <a:pt x="755053" y="47929"/>
                  </a:lnTo>
                  <a:lnTo>
                    <a:pt x="756818" y="37465"/>
                  </a:lnTo>
                  <a:lnTo>
                    <a:pt x="756412" y="35979"/>
                  </a:lnTo>
                  <a:lnTo>
                    <a:pt x="752652" y="22059"/>
                  </a:lnTo>
                  <a:lnTo>
                    <a:pt x="740803" y="10248"/>
                  </a:lnTo>
                  <a:lnTo>
                    <a:pt x="722261" y="2679"/>
                  </a:lnTo>
                  <a:lnTo>
                    <a:pt x="710260" y="1371"/>
                  </a:lnTo>
                  <a:lnTo>
                    <a:pt x="710260" y="93992"/>
                  </a:lnTo>
                  <a:lnTo>
                    <a:pt x="710260" y="107734"/>
                  </a:lnTo>
                  <a:lnTo>
                    <a:pt x="704329" y="112395"/>
                  </a:lnTo>
                  <a:lnTo>
                    <a:pt x="671741" y="112395"/>
                  </a:lnTo>
                  <a:lnTo>
                    <a:pt x="671741" y="89750"/>
                  </a:lnTo>
                  <a:lnTo>
                    <a:pt x="704329" y="89750"/>
                  </a:lnTo>
                  <a:lnTo>
                    <a:pt x="710260" y="93992"/>
                  </a:lnTo>
                  <a:lnTo>
                    <a:pt x="710260" y="1371"/>
                  </a:lnTo>
                  <a:lnTo>
                    <a:pt x="706437" y="952"/>
                  </a:lnTo>
                  <a:lnTo>
                    <a:pt x="706437" y="40017"/>
                  </a:lnTo>
                  <a:lnTo>
                    <a:pt x="706437" y="52920"/>
                  </a:lnTo>
                  <a:lnTo>
                    <a:pt x="702005" y="57162"/>
                  </a:lnTo>
                  <a:lnTo>
                    <a:pt x="671741" y="57162"/>
                  </a:lnTo>
                  <a:lnTo>
                    <a:pt x="671741" y="35979"/>
                  </a:lnTo>
                  <a:lnTo>
                    <a:pt x="702005" y="35979"/>
                  </a:lnTo>
                  <a:lnTo>
                    <a:pt x="706437" y="40017"/>
                  </a:lnTo>
                  <a:lnTo>
                    <a:pt x="706437" y="952"/>
                  </a:lnTo>
                  <a:lnTo>
                    <a:pt x="697966" y="12"/>
                  </a:lnTo>
                  <a:lnTo>
                    <a:pt x="622846" y="12"/>
                  </a:lnTo>
                  <a:lnTo>
                    <a:pt x="622846" y="148374"/>
                  </a:lnTo>
                  <a:lnTo>
                    <a:pt x="701573" y="148374"/>
                  </a:lnTo>
                  <a:lnTo>
                    <a:pt x="726173" y="145427"/>
                  </a:lnTo>
                  <a:lnTo>
                    <a:pt x="744994" y="137058"/>
                  </a:lnTo>
                  <a:lnTo>
                    <a:pt x="757034" y="123913"/>
                  </a:lnTo>
                  <a:lnTo>
                    <a:pt x="759866" y="112395"/>
                  </a:lnTo>
                  <a:lnTo>
                    <a:pt x="761276" y="106680"/>
                  </a:lnTo>
                  <a:close/>
                </a:path>
                <a:path extrusionOk="0" h="148590" w="1669415">
                  <a:moveTo>
                    <a:pt x="916800" y="148361"/>
                  </a:moveTo>
                  <a:lnTo>
                    <a:pt x="893495" y="109855"/>
                  </a:lnTo>
                  <a:lnTo>
                    <a:pt x="887603" y="100114"/>
                  </a:lnTo>
                  <a:lnTo>
                    <a:pt x="897699" y="91884"/>
                  </a:lnTo>
                  <a:lnTo>
                    <a:pt x="905065" y="81229"/>
                  </a:lnTo>
                  <a:lnTo>
                    <a:pt x="908050" y="72605"/>
                  </a:lnTo>
                  <a:lnTo>
                    <a:pt x="909561" y="68275"/>
                  </a:lnTo>
                  <a:lnTo>
                    <a:pt x="911085" y="53136"/>
                  </a:lnTo>
                  <a:lnTo>
                    <a:pt x="908113" y="37261"/>
                  </a:lnTo>
                  <a:lnTo>
                    <a:pt x="906856" y="30543"/>
                  </a:lnTo>
                  <a:lnTo>
                    <a:pt x="894524" y="13881"/>
                  </a:lnTo>
                  <a:lnTo>
                    <a:pt x="874661" y="3556"/>
                  </a:lnTo>
                  <a:lnTo>
                    <a:pt x="864527" y="2222"/>
                  </a:lnTo>
                  <a:lnTo>
                    <a:pt x="864527" y="43611"/>
                  </a:lnTo>
                  <a:lnTo>
                    <a:pt x="864527" y="66052"/>
                  </a:lnTo>
                  <a:lnTo>
                    <a:pt x="858405" y="72605"/>
                  </a:lnTo>
                  <a:lnTo>
                    <a:pt x="825169" y="72605"/>
                  </a:lnTo>
                  <a:lnTo>
                    <a:pt x="825169" y="37261"/>
                  </a:lnTo>
                  <a:lnTo>
                    <a:pt x="858405" y="37261"/>
                  </a:lnTo>
                  <a:lnTo>
                    <a:pt x="864527" y="43611"/>
                  </a:lnTo>
                  <a:lnTo>
                    <a:pt x="864527" y="2222"/>
                  </a:lnTo>
                  <a:lnTo>
                    <a:pt x="847813" y="12"/>
                  </a:lnTo>
                  <a:lnTo>
                    <a:pt x="776058" y="12"/>
                  </a:lnTo>
                  <a:lnTo>
                    <a:pt x="776058" y="148361"/>
                  </a:lnTo>
                  <a:lnTo>
                    <a:pt x="825169" y="148361"/>
                  </a:lnTo>
                  <a:lnTo>
                    <a:pt x="825169" y="109855"/>
                  </a:lnTo>
                  <a:lnTo>
                    <a:pt x="843584" y="109855"/>
                  </a:lnTo>
                  <a:lnTo>
                    <a:pt x="861352" y="148361"/>
                  </a:lnTo>
                  <a:lnTo>
                    <a:pt x="916800" y="148361"/>
                  </a:lnTo>
                  <a:close/>
                </a:path>
                <a:path extrusionOk="0" h="148590" w="1669415">
                  <a:moveTo>
                    <a:pt x="1056906" y="110959"/>
                  </a:moveTo>
                  <a:lnTo>
                    <a:pt x="978598" y="110959"/>
                  </a:lnTo>
                  <a:lnTo>
                    <a:pt x="978598" y="93179"/>
                  </a:lnTo>
                  <a:lnTo>
                    <a:pt x="1048016" y="93179"/>
                  </a:lnTo>
                  <a:lnTo>
                    <a:pt x="1048016" y="55079"/>
                  </a:lnTo>
                  <a:lnTo>
                    <a:pt x="978598" y="55079"/>
                  </a:lnTo>
                  <a:lnTo>
                    <a:pt x="978598" y="37299"/>
                  </a:lnTo>
                  <a:lnTo>
                    <a:pt x="1055001" y="37299"/>
                  </a:lnTo>
                  <a:lnTo>
                    <a:pt x="1055001" y="469"/>
                  </a:lnTo>
                  <a:lnTo>
                    <a:pt x="929513" y="469"/>
                  </a:lnTo>
                  <a:lnTo>
                    <a:pt x="929513" y="37299"/>
                  </a:lnTo>
                  <a:lnTo>
                    <a:pt x="929513" y="55079"/>
                  </a:lnTo>
                  <a:lnTo>
                    <a:pt x="929513" y="93179"/>
                  </a:lnTo>
                  <a:lnTo>
                    <a:pt x="929513" y="110959"/>
                  </a:lnTo>
                  <a:lnTo>
                    <a:pt x="929513" y="147789"/>
                  </a:lnTo>
                  <a:lnTo>
                    <a:pt x="1056906" y="147789"/>
                  </a:lnTo>
                  <a:lnTo>
                    <a:pt x="1056906" y="110959"/>
                  </a:lnTo>
                  <a:close/>
                </a:path>
                <a:path extrusionOk="0" h="148590" w="1669415">
                  <a:moveTo>
                    <a:pt x="1202931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41" y="93179"/>
                  </a:lnTo>
                  <a:lnTo>
                    <a:pt x="1194041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26" y="37299"/>
                  </a:lnTo>
                  <a:lnTo>
                    <a:pt x="1201026" y="469"/>
                  </a:lnTo>
                  <a:lnTo>
                    <a:pt x="1075524" y="469"/>
                  </a:lnTo>
                  <a:lnTo>
                    <a:pt x="1075524" y="37299"/>
                  </a:lnTo>
                  <a:lnTo>
                    <a:pt x="1075524" y="55079"/>
                  </a:lnTo>
                  <a:lnTo>
                    <a:pt x="1075524" y="93179"/>
                  </a:lnTo>
                  <a:lnTo>
                    <a:pt x="1075524" y="110959"/>
                  </a:lnTo>
                  <a:lnTo>
                    <a:pt x="1075524" y="147789"/>
                  </a:lnTo>
                  <a:lnTo>
                    <a:pt x="1202931" y="147789"/>
                  </a:lnTo>
                  <a:lnTo>
                    <a:pt x="1202931" y="110959"/>
                  </a:lnTo>
                  <a:close/>
                </a:path>
                <a:path extrusionOk="0" h="148590" w="1669415">
                  <a:moveTo>
                    <a:pt x="1368437" y="74091"/>
                  </a:moveTo>
                  <a:lnTo>
                    <a:pt x="1346454" y="20142"/>
                  </a:lnTo>
                  <a:lnTo>
                    <a:pt x="1318285" y="4813"/>
                  </a:lnTo>
                  <a:lnTo>
                    <a:pt x="1318285" y="74510"/>
                  </a:lnTo>
                  <a:lnTo>
                    <a:pt x="1316215" y="89293"/>
                  </a:lnTo>
                  <a:lnTo>
                    <a:pt x="1310347" y="100571"/>
                  </a:lnTo>
                  <a:lnTo>
                    <a:pt x="1301140" y="107759"/>
                  </a:lnTo>
                  <a:lnTo>
                    <a:pt x="1289075" y="110286"/>
                  </a:lnTo>
                  <a:lnTo>
                    <a:pt x="1270660" y="110286"/>
                  </a:lnTo>
                  <a:lnTo>
                    <a:pt x="1270660" y="38112"/>
                  </a:lnTo>
                  <a:lnTo>
                    <a:pt x="1286738" y="38112"/>
                  </a:lnTo>
                  <a:lnTo>
                    <a:pt x="1299718" y="40703"/>
                  </a:lnTo>
                  <a:lnTo>
                    <a:pt x="1309662" y="48056"/>
                  </a:lnTo>
                  <a:lnTo>
                    <a:pt x="1316037" y="59537"/>
                  </a:lnTo>
                  <a:lnTo>
                    <a:pt x="1318285" y="74510"/>
                  </a:lnTo>
                  <a:lnTo>
                    <a:pt x="1318285" y="4813"/>
                  </a:lnTo>
                  <a:lnTo>
                    <a:pt x="1287805" y="0"/>
                  </a:lnTo>
                  <a:lnTo>
                    <a:pt x="1221574" y="0"/>
                  </a:lnTo>
                  <a:lnTo>
                    <a:pt x="1221574" y="148374"/>
                  </a:lnTo>
                  <a:lnTo>
                    <a:pt x="1285900" y="148374"/>
                  </a:lnTo>
                  <a:lnTo>
                    <a:pt x="1319961" y="143103"/>
                  </a:lnTo>
                  <a:lnTo>
                    <a:pt x="1345984" y="128130"/>
                  </a:lnTo>
                  <a:lnTo>
                    <a:pt x="1358646" y="110286"/>
                  </a:lnTo>
                  <a:lnTo>
                    <a:pt x="1362595" y="104711"/>
                  </a:lnTo>
                  <a:lnTo>
                    <a:pt x="1368437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290" y="110959"/>
                  </a:lnTo>
                  <a:lnTo>
                    <a:pt x="1431290" y="93179"/>
                  </a:lnTo>
                  <a:lnTo>
                    <a:pt x="1500708" y="93179"/>
                  </a:lnTo>
                  <a:lnTo>
                    <a:pt x="1500708" y="55079"/>
                  </a:lnTo>
                  <a:lnTo>
                    <a:pt x="1431290" y="55079"/>
                  </a:lnTo>
                  <a:lnTo>
                    <a:pt x="1431290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191" y="469"/>
                  </a:lnTo>
                  <a:lnTo>
                    <a:pt x="1382191" y="37299"/>
                  </a:lnTo>
                  <a:lnTo>
                    <a:pt x="1382191" y="55079"/>
                  </a:lnTo>
                  <a:lnTo>
                    <a:pt x="1382191" y="93179"/>
                  </a:lnTo>
                  <a:lnTo>
                    <a:pt x="1382191" y="110959"/>
                  </a:lnTo>
                  <a:lnTo>
                    <a:pt x="1382191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57" y="148361"/>
                  </a:moveTo>
                  <a:lnTo>
                    <a:pt x="1645653" y="109855"/>
                  </a:lnTo>
                  <a:lnTo>
                    <a:pt x="1639760" y="100114"/>
                  </a:lnTo>
                  <a:lnTo>
                    <a:pt x="1649857" y="91884"/>
                  </a:lnTo>
                  <a:lnTo>
                    <a:pt x="1657223" y="81229"/>
                  </a:lnTo>
                  <a:lnTo>
                    <a:pt x="1660220" y="72605"/>
                  </a:lnTo>
                  <a:lnTo>
                    <a:pt x="1661731" y="68275"/>
                  </a:lnTo>
                  <a:lnTo>
                    <a:pt x="1663255" y="53136"/>
                  </a:lnTo>
                  <a:lnTo>
                    <a:pt x="1660283" y="37261"/>
                  </a:lnTo>
                  <a:lnTo>
                    <a:pt x="1659026" y="30543"/>
                  </a:lnTo>
                  <a:lnTo>
                    <a:pt x="1646694" y="13881"/>
                  </a:lnTo>
                  <a:lnTo>
                    <a:pt x="1626819" y="3556"/>
                  </a:lnTo>
                  <a:lnTo>
                    <a:pt x="1616684" y="2222"/>
                  </a:lnTo>
                  <a:lnTo>
                    <a:pt x="1616684" y="43611"/>
                  </a:lnTo>
                  <a:lnTo>
                    <a:pt x="1616684" y="66052"/>
                  </a:lnTo>
                  <a:lnTo>
                    <a:pt x="1610563" y="72605"/>
                  </a:lnTo>
                  <a:lnTo>
                    <a:pt x="1577327" y="72605"/>
                  </a:lnTo>
                  <a:lnTo>
                    <a:pt x="1577327" y="37261"/>
                  </a:lnTo>
                  <a:lnTo>
                    <a:pt x="1610563" y="37261"/>
                  </a:lnTo>
                  <a:lnTo>
                    <a:pt x="1616684" y="43611"/>
                  </a:lnTo>
                  <a:lnTo>
                    <a:pt x="1616684" y="2222"/>
                  </a:lnTo>
                  <a:lnTo>
                    <a:pt x="1599971" y="12"/>
                  </a:lnTo>
                  <a:lnTo>
                    <a:pt x="1528216" y="12"/>
                  </a:lnTo>
                  <a:lnTo>
                    <a:pt x="1528216" y="148361"/>
                  </a:lnTo>
                  <a:lnTo>
                    <a:pt x="1577327" y="148361"/>
                  </a:lnTo>
                  <a:lnTo>
                    <a:pt x="1577327" y="109855"/>
                  </a:lnTo>
                  <a:lnTo>
                    <a:pt x="1595742" y="109855"/>
                  </a:lnTo>
                  <a:lnTo>
                    <a:pt x="1613509" y="148361"/>
                  </a:lnTo>
                  <a:lnTo>
                    <a:pt x="1668957" y="148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8251620" y="10196376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4"/>
          <p:cNvSpPr txBox="1"/>
          <p:nvPr>
            <p:ph type="title"/>
          </p:nvPr>
        </p:nvSpPr>
        <p:spPr>
          <a:xfrm>
            <a:off x="396600" y="860375"/>
            <a:ext cx="30324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414042"/>
                </a:solidFill>
              </a:rPr>
              <a:t>Estrutura do código backend</a:t>
            </a:r>
            <a:endParaRPr sz="3950"/>
          </a:p>
        </p:txBody>
      </p:sp>
      <p:sp>
        <p:nvSpPr>
          <p:cNvPr id="168" name="Google Shape;168;p14"/>
          <p:cNvSpPr txBox="1"/>
          <p:nvPr/>
        </p:nvSpPr>
        <p:spPr>
          <a:xfrm>
            <a:off x="3578130" y="1074725"/>
            <a:ext cx="18150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controller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Routes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715" rtl="0" algn="just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views</a:t>
            </a:r>
            <a:endParaRPr sz="2250">
              <a:solidFill>
                <a:srgbClr val="4140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750" y="5148801"/>
            <a:ext cx="9661674" cy="5613674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1775" y="1531475"/>
            <a:ext cx="8506500" cy="1661866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588" y="2929178"/>
            <a:ext cx="9101324" cy="7833299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" name="Google Shape;172;p14"/>
          <p:cNvCxnSpPr/>
          <p:nvPr/>
        </p:nvCxnSpPr>
        <p:spPr>
          <a:xfrm>
            <a:off x="9497900" y="2880138"/>
            <a:ext cx="2880300" cy="22650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5"/>
          <p:cNvGrpSpPr/>
          <p:nvPr/>
        </p:nvGrpSpPr>
        <p:grpSpPr>
          <a:xfrm>
            <a:off x="0" y="3687808"/>
            <a:ext cx="20104100" cy="7621281"/>
            <a:chOff x="0" y="3687808"/>
            <a:chExt cx="20104100" cy="7621281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3687819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20104088" y="0"/>
                  </a:moveTo>
                  <a:lnTo>
                    <a:pt x="0" y="0"/>
                  </a:lnTo>
                  <a:lnTo>
                    <a:pt x="0" y="1966468"/>
                  </a:lnTo>
                  <a:lnTo>
                    <a:pt x="0" y="7620736"/>
                  </a:lnTo>
                  <a:lnTo>
                    <a:pt x="20104088" y="7620736"/>
                  </a:lnTo>
                  <a:lnTo>
                    <a:pt x="20104088" y="1966468"/>
                  </a:lnTo>
                  <a:lnTo>
                    <a:pt x="20104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0" y="3687808"/>
              <a:ext cx="20104100" cy="7621270"/>
            </a:xfrm>
            <a:custGeom>
              <a:rect b="b" l="l" r="r" t="t"/>
              <a:pathLst>
                <a:path extrusionOk="0" h="7621270" w="20104100">
                  <a:moveTo>
                    <a:pt x="0" y="7620748"/>
                  </a:moveTo>
                  <a:lnTo>
                    <a:pt x="20104099" y="7620748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7620748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9144438" y="10779979"/>
              <a:ext cx="119400" cy="150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9290672" y="10781036"/>
              <a:ext cx="1669415" cy="148590"/>
            </a:xfrm>
            <a:custGeom>
              <a:rect b="b" l="l" r="r" t="t"/>
              <a:pathLst>
                <a:path extrusionOk="0" h="148590" w="1669415">
                  <a:moveTo>
                    <a:pt x="158330" y="215"/>
                  </a:moveTo>
                  <a:lnTo>
                    <a:pt x="125730" y="215"/>
                  </a:lnTo>
                  <a:lnTo>
                    <a:pt x="79375" y="95250"/>
                  </a:lnTo>
                  <a:lnTo>
                    <a:pt x="32816" y="215"/>
                  </a:lnTo>
                  <a:lnTo>
                    <a:pt x="0" y="215"/>
                  </a:lnTo>
                  <a:lnTo>
                    <a:pt x="0" y="148374"/>
                  </a:lnTo>
                  <a:lnTo>
                    <a:pt x="26250" y="148374"/>
                  </a:lnTo>
                  <a:lnTo>
                    <a:pt x="26250" y="42545"/>
                  </a:lnTo>
                  <a:lnTo>
                    <a:pt x="70053" y="133146"/>
                  </a:lnTo>
                  <a:lnTo>
                    <a:pt x="88480" y="133146"/>
                  </a:lnTo>
                  <a:lnTo>
                    <a:pt x="132295" y="42545"/>
                  </a:lnTo>
                  <a:lnTo>
                    <a:pt x="132499" y="148374"/>
                  </a:lnTo>
                  <a:lnTo>
                    <a:pt x="158330" y="148374"/>
                  </a:lnTo>
                  <a:lnTo>
                    <a:pt x="158330" y="215"/>
                  </a:lnTo>
                  <a:close/>
                </a:path>
                <a:path extrusionOk="0" h="148590" w="1669415">
                  <a:moveTo>
                    <a:pt x="335026" y="148374"/>
                  </a:moveTo>
                  <a:lnTo>
                    <a:pt x="321475" y="117055"/>
                  </a:lnTo>
                  <a:lnTo>
                    <a:pt x="310934" y="92710"/>
                  </a:lnTo>
                  <a:lnTo>
                    <a:pt x="283997" y="30492"/>
                  </a:lnTo>
                  <a:lnTo>
                    <a:pt x="281279" y="24218"/>
                  </a:lnTo>
                  <a:lnTo>
                    <a:pt x="281279" y="92710"/>
                  </a:lnTo>
                  <a:lnTo>
                    <a:pt x="229209" y="92710"/>
                  </a:lnTo>
                  <a:lnTo>
                    <a:pt x="255460" y="30492"/>
                  </a:lnTo>
                  <a:lnTo>
                    <a:pt x="281279" y="92710"/>
                  </a:lnTo>
                  <a:lnTo>
                    <a:pt x="281279" y="24218"/>
                  </a:lnTo>
                  <a:lnTo>
                    <a:pt x="270903" y="215"/>
                  </a:lnTo>
                  <a:lnTo>
                    <a:pt x="241490" y="215"/>
                  </a:lnTo>
                  <a:lnTo>
                    <a:pt x="176517" y="148374"/>
                  </a:lnTo>
                  <a:lnTo>
                    <a:pt x="205930" y="148374"/>
                  </a:lnTo>
                  <a:lnTo>
                    <a:pt x="219062" y="117055"/>
                  </a:lnTo>
                  <a:lnTo>
                    <a:pt x="291426" y="117055"/>
                  </a:lnTo>
                  <a:lnTo>
                    <a:pt x="304558" y="148374"/>
                  </a:lnTo>
                  <a:lnTo>
                    <a:pt x="335026" y="148374"/>
                  </a:lnTo>
                  <a:close/>
                </a:path>
                <a:path extrusionOk="0" h="148590" w="1669415">
                  <a:moveTo>
                    <a:pt x="478104" y="148374"/>
                  </a:moveTo>
                  <a:lnTo>
                    <a:pt x="449021" y="104571"/>
                  </a:lnTo>
                  <a:lnTo>
                    <a:pt x="445503" y="99275"/>
                  </a:lnTo>
                  <a:lnTo>
                    <a:pt x="458139" y="91643"/>
                  </a:lnTo>
                  <a:lnTo>
                    <a:pt x="467360" y="80962"/>
                  </a:lnTo>
                  <a:lnTo>
                    <a:pt x="467842" y="79806"/>
                  </a:lnTo>
                  <a:lnTo>
                    <a:pt x="473011" y="67424"/>
                  </a:lnTo>
                  <a:lnTo>
                    <a:pt x="474929" y="51231"/>
                  </a:lnTo>
                  <a:lnTo>
                    <a:pt x="470916" y="29514"/>
                  </a:lnTo>
                  <a:lnTo>
                    <a:pt x="467626" y="24993"/>
                  </a:lnTo>
                  <a:lnTo>
                    <a:pt x="459232" y="13500"/>
                  </a:lnTo>
                  <a:lnTo>
                    <a:pt x="447827" y="7518"/>
                  </a:lnTo>
                  <a:lnTo>
                    <a:pt x="447827" y="52070"/>
                  </a:lnTo>
                  <a:lnTo>
                    <a:pt x="445655" y="64262"/>
                  </a:lnTo>
                  <a:lnTo>
                    <a:pt x="439267" y="72923"/>
                  </a:lnTo>
                  <a:lnTo>
                    <a:pt x="428904" y="78092"/>
                  </a:lnTo>
                  <a:lnTo>
                    <a:pt x="414820" y="79806"/>
                  </a:lnTo>
                  <a:lnTo>
                    <a:pt x="381381" y="79806"/>
                  </a:lnTo>
                  <a:lnTo>
                    <a:pt x="381381" y="24993"/>
                  </a:lnTo>
                  <a:lnTo>
                    <a:pt x="414820" y="24993"/>
                  </a:lnTo>
                  <a:lnTo>
                    <a:pt x="428904" y="26670"/>
                  </a:lnTo>
                  <a:lnTo>
                    <a:pt x="439267" y="31711"/>
                  </a:lnTo>
                  <a:lnTo>
                    <a:pt x="445655" y="40170"/>
                  </a:lnTo>
                  <a:lnTo>
                    <a:pt x="447827" y="52070"/>
                  </a:lnTo>
                  <a:lnTo>
                    <a:pt x="447827" y="7518"/>
                  </a:lnTo>
                  <a:lnTo>
                    <a:pt x="440372" y="3606"/>
                  </a:lnTo>
                  <a:lnTo>
                    <a:pt x="414820" y="215"/>
                  </a:lnTo>
                  <a:lnTo>
                    <a:pt x="353021" y="215"/>
                  </a:lnTo>
                  <a:lnTo>
                    <a:pt x="353021" y="148374"/>
                  </a:lnTo>
                  <a:lnTo>
                    <a:pt x="381381" y="148374"/>
                  </a:lnTo>
                  <a:lnTo>
                    <a:pt x="381381" y="104775"/>
                  </a:lnTo>
                  <a:lnTo>
                    <a:pt x="418414" y="104775"/>
                  </a:lnTo>
                  <a:lnTo>
                    <a:pt x="420116" y="104571"/>
                  </a:lnTo>
                  <a:lnTo>
                    <a:pt x="445719" y="148374"/>
                  </a:lnTo>
                  <a:lnTo>
                    <a:pt x="478104" y="148374"/>
                  </a:lnTo>
                  <a:close/>
                </a:path>
                <a:path extrusionOk="0" h="148590" w="1669415">
                  <a:moveTo>
                    <a:pt x="610374" y="469"/>
                  </a:moveTo>
                  <a:lnTo>
                    <a:pt x="489521" y="469"/>
                  </a:lnTo>
                  <a:lnTo>
                    <a:pt x="489521" y="25869"/>
                  </a:lnTo>
                  <a:lnTo>
                    <a:pt x="535660" y="25869"/>
                  </a:lnTo>
                  <a:lnTo>
                    <a:pt x="535660" y="147789"/>
                  </a:lnTo>
                  <a:lnTo>
                    <a:pt x="564235" y="147789"/>
                  </a:lnTo>
                  <a:lnTo>
                    <a:pt x="564235" y="25869"/>
                  </a:lnTo>
                  <a:lnTo>
                    <a:pt x="610374" y="25869"/>
                  </a:lnTo>
                  <a:lnTo>
                    <a:pt x="610374" y="469"/>
                  </a:lnTo>
                  <a:close/>
                </a:path>
                <a:path extrusionOk="0" h="148590" w="1669415">
                  <a:moveTo>
                    <a:pt x="761288" y="106667"/>
                  </a:moveTo>
                  <a:lnTo>
                    <a:pt x="759180" y="93522"/>
                  </a:lnTo>
                  <a:lnTo>
                    <a:pt x="757148" y="89750"/>
                  </a:lnTo>
                  <a:lnTo>
                    <a:pt x="753237" y="82473"/>
                  </a:lnTo>
                  <a:lnTo>
                    <a:pt x="743953" y="74142"/>
                  </a:lnTo>
                  <a:lnTo>
                    <a:pt x="731862" y="69215"/>
                  </a:lnTo>
                  <a:lnTo>
                    <a:pt x="742188" y="64350"/>
                  </a:lnTo>
                  <a:lnTo>
                    <a:pt x="749973" y="57150"/>
                  </a:lnTo>
                  <a:lnTo>
                    <a:pt x="755078" y="47929"/>
                  </a:lnTo>
                  <a:lnTo>
                    <a:pt x="756831" y="37465"/>
                  </a:lnTo>
                  <a:lnTo>
                    <a:pt x="756437" y="35979"/>
                  </a:lnTo>
                  <a:lnTo>
                    <a:pt x="752678" y="22059"/>
                  </a:lnTo>
                  <a:lnTo>
                    <a:pt x="740829" y="10248"/>
                  </a:lnTo>
                  <a:lnTo>
                    <a:pt x="722274" y="2679"/>
                  </a:lnTo>
                  <a:lnTo>
                    <a:pt x="710272" y="1371"/>
                  </a:lnTo>
                  <a:lnTo>
                    <a:pt x="710272" y="93980"/>
                  </a:lnTo>
                  <a:lnTo>
                    <a:pt x="710272" y="107734"/>
                  </a:lnTo>
                  <a:lnTo>
                    <a:pt x="704342" y="112395"/>
                  </a:lnTo>
                  <a:lnTo>
                    <a:pt x="671753" y="112395"/>
                  </a:lnTo>
                  <a:lnTo>
                    <a:pt x="671753" y="89750"/>
                  </a:lnTo>
                  <a:lnTo>
                    <a:pt x="704342" y="89750"/>
                  </a:lnTo>
                  <a:lnTo>
                    <a:pt x="710272" y="93980"/>
                  </a:lnTo>
                  <a:lnTo>
                    <a:pt x="710272" y="1371"/>
                  </a:lnTo>
                  <a:lnTo>
                    <a:pt x="706462" y="952"/>
                  </a:lnTo>
                  <a:lnTo>
                    <a:pt x="706462" y="40017"/>
                  </a:lnTo>
                  <a:lnTo>
                    <a:pt x="706462" y="52920"/>
                  </a:lnTo>
                  <a:lnTo>
                    <a:pt x="702017" y="57150"/>
                  </a:lnTo>
                  <a:lnTo>
                    <a:pt x="671753" y="57150"/>
                  </a:lnTo>
                  <a:lnTo>
                    <a:pt x="671753" y="35979"/>
                  </a:lnTo>
                  <a:lnTo>
                    <a:pt x="702017" y="35979"/>
                  </a:lnTo>
                  <a:lnTo>
                    <a:pt x="706462" y="40017"/>
                  </a:lnTo>
                  <a:lnTo>
                    <a:pt x="706462" y="952"/>
                  </a:lnTo>
                  <a:lnTo>
                    <a:pt x="697992" y="12"/>
                  </a:lnTo>
                  <a:lnTo>
                    <a:pt x="622858" y="12"/>
                  </a:lnTo>
                  <a:lnTo>
                    <a:pt x="622858" y="148374"/>
                  </a:lnTo>
                  <a:lnTo>
                    <a:pt x="701586" y="148374"/>
                  </a:lnTo>
                  <a:lnTo>
                    <a:pt x="726186" y="145427"/>
                  </a:lnTo>
                  <a:lnTo>
                    <a:pt x="745007" y="137045"/>
                  </a:lnTo>
                  <a:lnTo>
                    <a:pt x="757047" y="123901"/>
                  </a:lnTo>
                  <a:lnTo>
                    <a:pt x="759879" y="112395"/>
                  </a:lnTo>
                  <a:lnTo>
                    <a:pt x="761288" y="106667"/>
                  </a:lnTo>
                  <a:close/>
                </a:path>
                <a:path extrusionOk="0" h="148590" w="1669415">
                  <a:moveTo>
                    <a:pt x="916825" y="148374"/>
                  </a:moveTo>
                  <a:lnTo>
                    <a:pt x="893521" y="109855"/>
                  </a:lnTo>
                  <a:lnTo>
                    <a:pt x="887628" y="100114"/>
                  </a:lnTo>
                  <a:lnTo>
                    <a:pt x="897724" y="91884"/>
                  </a:lnTo>
                  <a:lnTo>
                    <a:pt x="905078" y="81229"/>
                  </a:lnTo>
                  <a:lnTo>
                    <a:pt x="908088" y="72605"/>
                  </a:lnTo>
                  <a:lnTo>
                    <a:pt x="909586" y="68275"/>
                  </a:lnTo>
                  <a:lnTo>
                    <a:pt x="911110" y="53136"/>
                  </a:lnTo>
                  <a:lnTo>
                    <a:pt x="908138" y="37249"/>
                  </a:lnTo>
                  <a:lnTo>
                    <a:pt x="906881" y="30556"/>
                  </a:lnTo>
                  <a:lnTo>
                    <a:pt x="894549" y="13881"/>
                  </a:lnTo>
                  <a:lnTo>
                    <a:pt x="874687" y="3556"/>
                  </a:lnTo>
                  <a:lnTo>
                    <a:pt x="864552" y="2222"/>
                  </a:lnTo>
                  <a:lnTo>
                    <a:pt x="864552" y="43611"/>
                  </a:lnTo>
                  <a:lnTo>
                    <a:pt x="864552" y="66052"/>
                  </a:lnTo>
                  <a:lnTo>
                    <a:pt x="858431" y="72605"/>
                  </a:lnTo>
                  <a:lnTo>
                    <a:pt x="825195" y="72605"/>
                  </a:lnTo>
                  <a:lnTo>
                    <a:pt x="825195" y="37249"/>
                  </a:lnTo>
                  <a:lnTo>
                    <a:pt x="858431" y="37249"/>
                  </a:lnTo>
                  <a:lnTo>
                    <a:pt x="864552" y="43611"/>
                  </a:lnTo>
                  <a:lnTo>
                    <a:pt x="864552" y="2222"/>
                  </a:lnTo>
                  <a:lnTo>
                    <a:pt x="847826" y="12"/>
                  </a:lnTo>
                  <a:lnTo>
                    <a:pt x="776084" y="12"/>
                  </a:lnTo>
                  <a:lnTo>
                    <a:pt x="776084" y="148374"/>
                  </a:lnTo>
                  <a:lnTo>
                    <a:pt x="825195" y="148374"/>
                  </a:lnTo>
                  <a:lnTo>
                    <a:pt x="825195" y="109855"/>
                  </a:lnTo>
                  <a:lnTo>
                    <a:pt x="843597" y="109855"/>
                  </a:lnTo>
                  <a:lnTo>
                    <a:pt x="861377" y="148374"/>
                  </a:lnTo>
                  <a:lnTo>
                    <a:pt x="916825" y="148374"/>
                  </a:lnTo>
                  <a:close/>
                </a:path>
                <a:path extrusionOk="0" h="148590" w="1669415">
                  <a:moveTo>
                    <a:pt x="1056932" y="110959"/>
                  </a:moveTo>
                  <a:lnTo>
                    <a:pt x="978623" y="110959"/>
                  </a:lnTo>
                  <a:lnTo>
                    <a:pt x="978623" y="93179"/>
                  </a:lnTo>
                  <a:lnTo>
                    <a:pt x="1048029" y="93179"/>
                  </a:lnTo>
                  <a:lnTo>
                    <a:pt x="1048029" y="55079"/>
                  </a:lnTo>
                  <a:lnTo>
                    <a:pt x="978623" y="55079"/>
                  </a:lnTo>
                  <a:lnTo>
                    <a:pt x="978623" y="37299"/>
                  </a:lnTo>
                  <a:lnTo>
                    <a:pt x="1055027" y="37299"/>
                  </a:lnTo>
                  <a:lnTo>
                    <a:pt x="1055027" y="469"/>
                  </a:lnTo>
                  <a:lnTo>
                    <a:pt x="929525" y="469"/>
                  </a:lnTo>
                  <a:lnTo>
                    <a:pt x="929525" y="37299"/>
                  </a:lnTo>
                  <a:lnTo>
                    <a:pt x="929525" y="55079"/>
                  </a:lnTo>
                  <a:lnTo>
                    <a:pt x="929525" y="93179"/>
                  </a:lnTo>
                  <a:lnTo>
                    <a:pt x="929525" y="110959"/>
                  </a:lnTo>
                  <a:lnTo>
                    <a:pt x="929525" y="147789"/>
                  </a:lnTo>
                  <a:lnTo>
                    <a:pt x="1056932" y="147789"/>
                  </a:lnTo>
                  <a:lnTo>
                    <a:pt x="1056932" y="110959"/>
                  </a:lnTo>
                  <a:close/>
                </a:path>
                <a:path extrusionOk="0" h="148590" w="1669415">
                  <a:moveTo>
                    <a:pt x="1202944" y="110959"/>
                  </a:moveTo>
                  <a:lnTo>
                    <a:pt x="1124648" y="110959"/>
                  </a:lnTo>
                  <a:lnTo>
                    <a:pt x="1124648" y="93179"/>
                  </a:lnTo>
                  <a:lnTo>
                    <a:pt x="1194066" y="93179"/>
                  </a:lnTo>
                  <a:lnTo>
                    <a:pt x="1194066" y="55079"/>
                  </a:lnTo>
                  <a:lnTo>
                    <a:pt x="1124648" y="55079"/>
                  </a:lnTo>
                  <a:lnTo>
                    <a:pt x="1124648" y="37299"/>
                  </a:lnTo>
                  <a:lnTo>
                    <a:pt x="1201051" y="37299"/>
                  </a:lnTo>
                  <a:lnTo>
                    <a:pt x="1201051" y="469"/>
                  </a:lnTo>
                  <a:lnTo>
                    <a:pt x="1075550" y="469"/>
                  </a:lnTo>
                  <a:lnTo>
                    <a:pt x="1075550" y="37299"/>
                  </a:lnTo>
                  <a:lnTo>
                    <a:pt x="1075550" y="55079"/>
                  </a:lnTo>
                  <a:lnTo>
                    <a:pt x="1075550" y="93179"/>
                  </a:lnTo>
                  <a:lnTo>
                    <a:pt x="1075550" y="110959"/>
                  </a:lnTo>
                  <a:lnTo>
                    <a:pt x="1075550" y="147789"/>
                  </a:lnTo>
                  <a:lnTo>
                    <a:pt x="1202944" y="147789"/>
                  </a:lnTo>
                  <a:lnTo>
                    <a:pt x="1202944" y="110959"/>
                  </a:lnTo>
                  <a:close/>
                </a:path>
                <a:path extrusionOk="0" h="148590" w="1669415">
                  <a:moveTo>
                    <a:pt x="1368450" y="74091"/>
                  </a:moveTo>
                  <a:lnTo>
                    <a:pt x="1346466" y="20142"/>
                  </a:lnTo>
                  <a:lnTo>
                    <a:pt x="1318298" y="4813"/>
                  </a:lnTo>
                  <a:lnTo>
                    <a:pt x="1318298" y="74510"/>
                  </a:lnTo>
                  <a:lnTo>
                    <a:pt x="1316228" y="89293"/>
                  </a:lnTo>
                  <a:lnTo>
                    <a:pt x="1310360" y="100558"/>
                  </a:lnTo>
                  <a:lnTo>
                    <a:pt x="1301153" y="107746"/>
                  </a:lnTo>
                  <a:lnTo>
                    <a:pt x="1289088" y="110274"/>
                  </a:lnTo>
                  <a:lnTo>
                    <a:pt x="1270673" y="110274"/>
                  </a:lnTo>
                  <a:lnTo>
                    <a:pt x="1270673" y="38112"/>
                  </a:lnTo>
                  <a:lnTo>
                    <a:pt x="1286751" y="38112"/>
                  </a:lnTo>
                  <a:lnTo>
                    <a:pt x="1299718" y="40703"/>
                  </a:lnTo>
                  <a:lnTo>
                    <a:pt x="1309674" y="48056"/>
                  </a:lnTo>
                  <a:lnTo>
                    <a:pt x="1316050" y="59537"/>
                  </a:lnTo>
                  <a:lnTo>
                    <a:pt x="1318298" y="74510"/>
                  </a:lnTo>
                  <a:lnTo>
                    <a:pt x="1318298" y="4813"/>
                  </a:lnTo>
                  <a:lnTo>
                    <a:pt x="1287818" y="0"/>
                  </a:lnTo>
                  <a:lnTo>
                    <a:pt x="1221587" y="0"/>
                  </a:lnTo>
                  <a:lnTo>
                    <a:pt x="1221587" y="148374"/>
                  </a:lnTo>
                  <a:lnTo>
                    <a:pt x="1285913" y="148374"/>
                  </a:lnTo>
                  <a:lnTo>
                    <a:pt x="1319974" y="143103"/>
                  </a:lnTo>
                  <a:lnTo>
                    <a:pt x="1345996" y="128130"/>
                  </a:lnTo>
                  <a:lnTo>
                    <a:pt x="1358671" y="110274"/>
                  </a:lnTo>
                  <a:lnTo>
                    <a:pt x="1362608" y="104711"/>
                  </a:lnTo>
                  <a:lnTo>
                    <a:pt x="1368450" y="74091"/>
                  </a:lnTo>
                  <a:close/>
                </a:path>
                <a:path extrusionOk="0" h="148590" w="1669415">
                  <a:moveTo>
                    <a:pt x="1509598" y="110959"/>
                  </a:moveTo>
                  <a:lnTo>
                    <a:pt x="1431315" y="110959"/>
                  </a:lnTo>
                  <a:lnTo>
                    <a:pt x="1431315" y="93179"/>
                  </a:lnTo>
                  <a:lnTo>
                    <a:pt x="1500720" y="93179"/>
                  </a:lnTo>
                  <a:lnTo>
                    <a:pt x="1500720" y="55079"/>
                  </a:lnTo>
                  <a:lnTo>
                    <a:pt x="1431315" y="55079"/>
                  </a:lnTo>
                  <a:lnTo>
                    <a:pt x="1431315" y="37299"/>
                  </a:lnTo>
                  <a:lnTo>
                    <a:pt x="1507705" y="37299"/>
                  </a:lnTo>
                  <a:lnTo>
                    <a:pt x="1507705" y="469"/>
                  </a:lnTo>
                  <a:lnTo>
                    <a:pt x="1382204" y="469"/>
                  </a:lnTo>
                  <a:lnTo>
                    <a:pt x="1382204" y="37299"/>
                  </a:lnTo>
                  <a:lnTo>
                    <a:pt x="1382204" y="55079"/>
                  </a:lnTo>
                  <a:lnTo>
                    <a:pt x="1382204" y="93179"/>
                  </a:lnTo>
                  <a:lnTo>
                    <a:pt x="1382204" y="110959"/>
                  </a:lnTo>
                  <a:lnTo>
                    <a:pt x="1382204" y="147789"/>
                  </a:lnTo>
                  <a:lnTo>
                    <a:pt x="1509598" y="147789"/>
                  </a:lnTo>
                  <a:lnTo>
                    <a:pt x="1509598" y="110959"/>
                  </a:lnTo>
                  <a:close/>
                </a:path>
                <a:path extrusionOk="0" h="148590" w="1669415">
                  <a:moveTo>
                    <a:pt x="1668983" y="148374"/>
                  </a:moveTo>
                  <a:lnTo>
                    <a:pt x="1645666" y="109855"/>
                  </a:lnTo>
                  <a:lnTo>
                    <a:pt x="1639773" y="100114"/>
                  </a:lnTo>
                  <a:lnTo>
                    <a:pt x="1649882" y="91884"/>
                  </a:lnTo>
                  <a:lnTo>
                    <a:pt x="1657235" y="81229"/>
                  </a:lnTo>
                  <a:lnTo>
                    <a:pt x="1660245" y="72605"/>
                  </a:lnTo>
                  <a:lnTo>
                    <a:pt x="1661744" y="68275"/>
                  </a:lnTo>
                  <a:lnTo>
                    <a:pt x="1663268" y="53136"/>
                  </a:lnTo>
                  <a:lnTo>
                    <a:pt x="1660296" y="37249"/>
                  </a:lnTo>
                  <a:lnTo>
                    <a:pt x="1659039" y="30556"/>
                  </a:lnTo>
                  <a:lnTo>
                    <a:pt x="1646707" y="13881"/>
                  </a:lnTo>
                  <a:lnTo>
                    <a:pt x="1626831" y="3556"/>
                  </a:lnTo>
                  <a:lnTo>
                    <a:pt x="1616710" y="2222"/>
                  </a:lnTo>
                  <a:lnTo>
                    <a:pt x="1616710" y="43611"/>
                  </a:lnTo>
                  <a:lnTo>
                    <a:pt x="1616710" y="66052"/>
                  </a:lnTo>
                  <a:lnTo>
                    <a:pt x="1610575" y="72605"/>
                  </a:lnTo>
                  <a:lnTo>
                    <a:pt x="1577340" y="72605"/>
                  </a:lnTo>
                  <a:lnTo>
                    <a:pt x="1577340" y="37249"/>
                  </a:lnTo>
                  <a:lnTo>
                    <a:pt x="1610575" y="37249"/>
                  </a:lnTo>
                  <a:lnTo>
                    <a:pt x="1616710" y="43611"/>
                  </a:lnTo>
                  <a:lnTo>
                    <a:pt x="1616710" y="2222"/>
                  </a:lnTo>
                  <a:lnTo>
                    <a:pt x="1599984" y="12"/>
                  </a:lnTo>
                  <a:lnTo>
                    <a:pt x="1528241" y="12"/>
                  </a:lnTo>
                  <a:lnTo>
                    <a:pt x="1528241" y="148374"/>
                  </a:lnTo>
                  <a:lnTo>
                    <a:pt x="1577340" y="148374"/>
                  </a:lnTo>
                  <a:lnTo>
                    <a:pt x="1577340" y="109855"/>
                  </a:lnTo>
                  <a:lnTo>
                    <a:pt x="1595742" y="109855"/>
                  </a:lnTo>
                  <a:lnTo>
                    <a:pt x="1613522" y="148374"/>
                  </a:lnTo>
                  <a:lnTo>
                    <a:pt x="1668983" y="14837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9811711" y="10196377"/>
              <a:ext cx="480600" cy="48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5"/>
          <p:cNvSpPr txBox="1"/>
          <p:nvPr/>
        </p:nvSpPr>
        <p:spPr>
          <a:xfrm>
            <a:off x="3167831" y="6115553"/>
            <a:ext cx="137688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4140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</a:t>
            </a:r>
            <a:endParaRPr sz="6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" marR="5080" rtl="0" algn="ctr">
              <a:lnSpc>
                <a:spcPct val="101099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7E7E7E"/>
                </a:solidFill>
                <a:latin typeface="Montserrat"/>
                <a:ea typeface="Montserrat"/>
                <a:cs typeface="Montserrat"/>
                <a:sym typeface="Montserrat"/>
              </a:rPr>
              <a:t>Tecnologia: Angular</a:t>
            </a:r>
            <a:endParaRPr sz="2250">
              <a:solidFill>
                <a:srgbClr val="7E7E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5"/>
          <p:cNvSpPr txBox="1"/>
          <p:nvPr>
            <p:ph type="title"/>
          </p:nvPr>
        </p:nvSpPr>
        <p:spPr>
          <a:xfrm>
            <a:off x="8201354" y="2475025"/>
            <a:ext cx="3701400" cy="2812800"/>
          </a:xfrm>
          <a:prstGeom prst="rect">
            <a:avLst/>
          </a:prstGeom>
          <a:solidFill>
            <a:srgbClr val="121313">
              <a:alpha val="89020"/>
            </a:srgbClr>
          </a:solidFill>
          <a:ln>
            <a:noFill/>
          </a:ln>
        </p:spPr>
        <p:txBody>
          <a:bodyPr anchorCtr="0" anchor="t" bIns="0" lIns="0" spcFirstLastPara="1" rIns="0" wrap="square" tIns="4533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